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9" r:id="rId2"/>
    <p:sldId id="257" r:id="rId3"/>
    <p:sldId id="1050" r:id="rId4"/>
    <p:sldId id="415" r:id="rId5"/>
    <p:sldId id="2640" r:id="rId6"/>
    <p:sldId id="2637" r:id="rId7"/>
    <p:sldId id="422" r:id="rId8"/>
    <p:sldId id="2634" r:id="rId9"/>
    <p:sldId id="299" r:id="rId10"/>
    <p:sldId id="263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9" autoAdjust="0"/>
    <p:restoredTop sz="94994" autoAdjust="0"/>
  </p:normalViewPr>
  <p:slideViewPr>
    <p:cSldViewPr snapToGrid="0">
      <p:cViewPr varScale="1">
        <p:scale>
          <a:sx n="82" d="100"/>
          <a:sy n="82" d="100"/>
        </p:scale>
        <p:origin x="14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58337-D37F-45C1-82C6-78DFE87FB1C6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F66E-0151-466C-BA5C-20C8963E3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24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14F47-8E3D-48C1-87F5-B7954B64315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975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23900"/>
            <a:ext cx="4830763" cy="3622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0" name="Google Shape;510;p27:notes"/>
          <p:cNvSpPr txBox="1">
            <a:spLocks noGrp="1"/>
          </p:cNvSpPr>
          <p:nvPr>
            <p:ph type="body" idx="1"/>
          </p:nvPr>
        </p:nvSpPr>
        <p:spPr>
          <a:xfrm>
            <a:off x="652815" y="4587878"/>
            <a:ext cx="5225429" cy="434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75" tIns="43975" rIns="87975" bIns="439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SzPts val="1400"/>
              <a:buNone/>
            </a:pPr>
            <a:r>
              <a:rPr lang="ja-JP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さて、SDGsとは、「Sustainable Development Goals」の略になります。</a:t>
            </a: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SzPts val="1400"/>
              <a:buNone/>
            </a:pPr>
            <a:r>
              <a:rPr lang="ja-JP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「2015年から2030年までの15年間で17種類の課題」を解決するために国連が提言された、持続可能な開発目標になります。</a:t>
            </a: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SzPts val="1400"/>
              <a:buNone/>
            </a:pPr>
            <a:r>
              <a:rPr lang="ja-JP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写真は2015年9月に、SDGsが国連サミットで採択されたときの、国連本部の写真です。</a:t>
            </a: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SzPts val="1400"/>
              <a:buNone/>
            </a:pPr>
            <a:r>
              <a:rPr lang="ja-JP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国連参加国の国旗と、SDGsのゴールがカラフルに映し出されています。</a:t>
            </a:r>
            <a:br>
              <a:rPr lang="ja-JP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このSDGsですが、2015年に急に生まれてきたわけではありません。</a:t>
            </a:r>
            <a:endParaRPr b="0" dirty="0"/>
          </a:p>
        </p:txBody>
      </p:sp>
      <p:sp>
        <p:nvSpPr>
          <p:cNvPr id="511" name="Google Shape;511;p27:notes"/>
          <p:cNvSpPr txBox="1">
            <a:spLocks noGrp="1"/>
          </p:cNvSpPr>
          <p:nvPr>
            <p:ph type="sldNum" idx="12"/>
          </p:nvPr>
        </p:nvSpPr>
        <p:spPr>
          <a:xfrm>
            <a:off x="3699277" y="9175753"/>
            <a:ext cx="2830320" cy="48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75" tIns="43975" rIns="87975" bIns="43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altLang="ja-JP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86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02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21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34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>
  <p:cSld name="1_タイトルとコンテンツ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3"/>
          <p:cNvSpPr txBox="1">
            <a:spLocks noGrp="1"/>
          </p:cNvSpPr>
          <p:nvPr>
            <p:ph type="body" idx="1"/>
          </p:nvPr>
        </p:nvSpPr>
        <p:spPr>
          <a:xfrm>
            <a:off x="275195" y="884915"/>
            <a:ext cx="859375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2041" lvl="0" indent="-316531" algn="l">
              <a:lnSpc>
                <a:spcPct val="90000"/>
              </a:lnSpc>
              <a:spcBef>
                <a:spcPts val="9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215">
                <a:latin typeface="Arial"/>
                <a:ea typeface="Arial"/>
                <a:cs typeface="Arial"/>
                <a:sym typeface="Arial"/>
              </a:defRPr>
            </a:lvl1pPr>
            <a:lvl2pPr marL="844083" lvl="1" indent="-316531" algn="l">
              <a:lnSpc>
                <a:spcPct val="9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46"/>
            </a:lvl2pPr>
            <a:lvl3pPr marL="1266124" lvl="2" indent="-316531" algn="l">
              <a:lnSpc>
                <a:spcPct val="9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88165" lvl="3" indent="-316531" algn="l">
              <a:lnSpc>
                <a:spcPct val="9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110207" lvl="4" indent="-316531" algn="l">
              <a:lnSpc>
                <a:spcPct val="9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32248" lvl="5" indent="-316531" algn="l">
              <a:lnSpc>
                <a:spcPct val="9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54289" lvl="6" indent="-316531" algn="l">
              <a:lnSpc>
                <a:spcPct val="9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76331" lvl="7" indent="-316531" algn="l">
              <a:lnSpc>
                <a:spcPct val="9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98372" lvl="8" indent="-316531" algn="l">
              <a:lnSpc>
                <a:spcPct val="9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3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538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3;p153"/>
          <p:cNvSpPr txBox="1">
            <a:spLocks noGrp="1"/>
          </p:cNvSpPr>
          <p:nvPr>
            <p:ph type="title"/>
          </p:nvPr>
        </p:nvSpPr>
        <p:spPr>
          <a:xfrm>
            <a:off x="252046" y="330399"/>
            <a:ext cx="6417969" cy="20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77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3"/>
          <p:cNvSpPr txBox="1">
            <a:spLocks noGrp="1"/>
          </p:cNvSpPr>
          <p:nvPr>
            <p:ph type="sldNum" idx="12"/>
          </p:nvPr>
        </p:nvSpPr>
        <p:spPr>
          <a:xfrm>
            <a:off x="6845469" y="6356352"/>
            <a:ext cx="2057538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62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62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62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62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62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62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62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62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62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52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40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4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98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50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84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20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80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2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1F6E-B981-4E3E-8BA4-EEAB04BB02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E087-75E3-4531-9BE3-1328A8C91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9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32" Type="http://schemas.openxmlformats.org/officeDocument/2006/relationships/image" Target="../media/image3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28" Type="http://schemas.openxmlformats.org/officeDocument/2006/relationships/image" Target="../media/image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4.png"/><Relationship Id="rId27" Type="http://schemas.openxmlformats.org/officeDocument/2006/relationships/image" Target="../media/image29.png"/><Relationship Id="rId30" Type="http://schemas.openxmlformats.org/officeDocument/2006/relationships/image" Target="../media/image31.png"/><Relationship Id="rId8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07F36A-2C8E-4B16-8A20-805CEE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74" y="802433"/>
            <a:ext cx="7886700" cy="451601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5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ようこそ</a:t>
            </a:r>
            <a:br>
              <a:rPr kumimoji="1" lang="en-US" altLang="ja-JP" sz="5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br>
              <a:rPr kumimoji="1" lang="en-US" altLang="ja-JP" sz="5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5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横須賀バーチャル</a:t>
            </a:r>
            <a:br>
              <a:rPr kumimoji="1" lang="en-US" altLang="ja-JP" sz="5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br>
              <a:rPr kumimoji="1" lang="en-US" altLang="ja-JP" sz="5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5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歴史・未来館へ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9595A4-9FCA-4ED4-A3AB-B1F65CBF7740}"/>
              </a:ext>
            </a:extLst>
          </p:cNvPr>
          <p:cNvSpPr txBox="1"/>
          <p:nvPr/>
        </p:nvSpPr>
        <p:spPr>
          <a:xfrm>
            <a:off x="5756988" y="6342870"/>
            <a:ext cx="307910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横須賀海洋・</a:t>
            </a:r>
            <a:r>
              <a:rPr kumimoji="1" lang="en-US" altLang="ja-JP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IT</a:t>
            </a:r>
            <a:r>
              <a:rPr kumimoji="1" lang="ja-JP" altLang="en-US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教育の会</a:t>
            </a:r>
          </a:p>
        </p:txBody>
      </p:sp>
    </p:spTree>
    <p:extLst>
      <p:ext uri="{BB962C8B-B14F-4D97-AF65-F5344CB8AC3E}">
        <p14:creationId xmlns:p14="http://schemas.microsoft.com/office/powerpoint/2010/main" val="25380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772B5A-67F2-4D13-BEEA-D0F1F2D7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36" y="761061"/>
            <a:ext cx="8394052" cy="5335878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kumimoji="1" lang="ja-JP" altLang="en-US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横須賀の近代歴史を紐解き</a:t>
            </a:r>
            <a:br>
              <a:rPr kumimoji="1" lang="en-US" altLang="ja-JP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br>
              <a:rPr kumimoji="1" lang="en-US" altLang="ja-JP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持続可能な社会</a:t>
            </a:r>
            <a:br>
              <a:rPr kumimoji="1" lang="en-US" altLang="ja-JP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br>
              <a:rPr kumimoji="1" lang="en-US" altLang="ja-JP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発展のためのヒントを</a:t>
            </a:r>
            <a:br>
              <a:rPr kumimoji="1" lang="en-US" altLang="ja-JP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br>
              <a:rPr kumimoji="1" lang="en-US" altLang="ja-JP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バーチャル歴史・未来館の旅</a:t>
            </a:r>
            <a:br>
              <a:rPr kumimoji="1" lang="en-US" altLang="ja-JP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br>
              <a:rPr kumimoji="1" lang="en-US" altLang="ja-JP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から得ていただければ幸いです。</a:t>
            </a:r>
          </a:p>
        </p:txBody>
      </p:sp>
    </p:spTree>
    <p:extLst>
      <p:ext uri="{BB962C8B-B14F-4D97-AF65-F5344CB8AC3E}">
        <p14:creationId xmlns:p14="http://schemas.microsoft.com/office/powerpoint/2010/main" val="29341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1D0B4AFA-42E3-4B65-B4AC-683F56E1C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22" t="31695" r="15916" b="8323"/>
          <a:stretch/>
        </p:blipFill>
        <p:spPr>
          <a:xfrm>
            <a:off x="2305624" y="2168944"/>
            <a:ext cx="4236312" cy="4416581"/>
          </a:xfr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5DBFE24D-38EC-42D0-955B-81CC9819A6B9}"/>
              </a:ext>
            </a:extLst>
          </p:cNvPr>
          <p:cNvSpPr/>
          <p:nvPr/>
        </p:nvSpPr>
        <p:spPr>
          <a:xfrm flipV="1">
            <a:off x="4802820" y="3133817"/>
            <a:ext cx="150920" cy="162017"/>
          </a:xfrm>
          <a:prstGeom prst="ellipse">
            <a:avLst/>
          </a:prstGeom>
          <a:solidFill>
            <a:schemeClr val="accent2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15569DA-2E79-415A-9FDD-A8A5C7C583D3}"/>
              </a:ext>
            </a:extLst>
          </p:cNvPr>
          <p:cNvSpPr/>
          <p:nvPr/>
        </p:nvSpPr>
        <p:spPr>
          <a:xfrm flipV="1">
            <a:off x="5699464" y="3890184"/>
            <a:ext cx="150920" cy="162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CA391CF-21D1-46AA-8278-8A90CEFFE5D7}"/>
              </a:ext>
            </a:extLst>
          </p:cNvPr>
          <p:cNvSpPr/>
          <p:nvPr/>
        </p:nvSpPr>
        <p:spPr>
          <a:xfrm flipV="1">
            <a:off x="5825191" y="4451079"/>
            <a:ext cx="150920" cy="1620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3E9C07B8-FA96-4F1F-A280-47CD9A81EF44}"/>
              </a:ext>
            </a:extLst>
          </p:cNvPr>
          <p:cNvSpPr/>
          <p:nvPr/>
        </p:nvSpPr>
        <p:spPr>
          <a:xfrm>
            <a:off x="5775204" y="2134152"/>
            <a:ext cx="195393" cy="1994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273529AF-F0FC-4E9A-9358-5BC1921BA35F}"/>
              </a:ext>
            </a:extLst>
          </p:cNvPr>
          <p:cNvSpPr/>
          <p:nvPr/>
        </p:nvSpPr>
        <p:spPr>
          <a:xfrm flipV="1">
            <a:off x="4509857" y="2508317"/>
            <a:ext cx="150920" cy="162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87CC3070-2F41-4571-A495-39FB621EEFB3}"/>
              </a:ext>
            </a:extLst>
          </p:cNvPr>
          <p:cNvSpPr/>
          <p:nvPr/>
        </p:nvSpPr>
        <p:spPr>
          <a:xfrm rot="20583316" flipV="1">
            <a:off x="4603488" y="2882313"/>
            <a:ext cx="425711" cy="238228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82F5C1E-C29E-488E-A2EE-01264DDC48A8}"/>
              </a:ext>
            </a:extLst>
          </p:cNvPr>
          <p:cNvSpPr/>
          <p:nvPr/>
        </p:nvSpPr>
        <p:spPr>
          <a:xfrm flipV="1">
            <a:off x="4647819" y="2364024"/>
            <a:ext cx="150920" cy="1620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5F9FAFC-191A-4672-9D7E-B38A47177B54}"/>
              </a:ext>
            </a:extLst>
          </p:cNvPr>
          <p:cNvSpPr/>
          <p:nvPr/>
        </p:nvSpPr>
        <p:spPr>
          <a:xfrm rot="9765818" flipV="1">
            <a:off x="4617420" y="4286053"/>
            <a:ext cx="371985" cy="212872"/>
          </a:xfrm>
          <a:prstGeom prst="ellipse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3282E3EA-05AA-42E2-96E6-A08CCB9EB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6" b="-1"/>
          <a:stretch/>
        </p:blipFill>
        <p:spPr>
          <a:xfrm>
            <a:off x="6368459" y="5300204"/>
            <a:ext cx="1032949" cy="608067"/>
          </a:xfrm>
          <a:prstGeom prst="rect">
            <a:avLst/>
          </a:prstGeom>
        </p:spPr>
      </p:pic>
      <p:pic>
        <p:nvPicPr>
          <p:cNvPr id="33" name="BD2C0D61-45B9-4A55-8575-26D416799873" descr="BD2C0D61-45B9-4A55-8575-26D416799873">
            <a:extLst>
              <a:ext uri="{FF2B5EF4-FFF2-40B4-BE49-F238E27FC236}">
                <a16:creationId xmlns:a16="http://schemas.microsoft.com/office/drawing/2014/main" id="{3F05CE4B-2D15-4F8E-B4E5-470FBAB55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7" t="81928" r="52419" b="6024"/>
          <a:stretch/>
        </p:blipFill>
        <p:spPr bwMode="auto">
          <a:xfrm>
            <a:off x="6697136" y="4561826"/>
            <a:ext cx="81009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D2C0D61-45B9-4A55-8575-26D416799873" descr="BD2C0D61-45B9-4A55-8575-26D416799873">
            <a:extLst>
              <a:ext uri="{FF2B5EF4-FFF2-40B4-BE49-F238E27FC236}">
                <a16:creationId xmlns:a16="http://schemas.microsoft.com/office/drawing/2014/main" id="{8FC87DF8-8385-44BC-9B8B-5F26BBF8D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2" t="57319" r="50829" b="26557"/>
          <a:stretch/>
        </p:blipFill>
        <p:spPr bwMode="auto">
          <a:xfrm>
            <a:off x="6646430" y="3486934"/>
            <a:ext cx="1329521" cy="9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D2C0D61-45B9-4A55-8575-26D416799873" descr="BD2C0D61-45B9-4A55-8575-26D416799873">
            <a:extLst>
              <a:ext uri="{FF2B5EF4-FFF2-40B4-BE49-F238E27FC236}">
                <a16:creationId xmlns:a16="http://schemas.microsoft.com/office/drawing/2014/main" id="{03DB279C-2841-4AE6-9BD4-27D1B388A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t="31337" r="45260" b="47245"/>
          <a:stretch/>
        </p:blipFill>
        <p:spPr bwMode="auto">
          <a:xfrm>
            <a:off x="6563514" y="2888178"/>
            <a:ext cx="1758856" cy="103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BD2C0D61-45B9-4A55-8575-26D416799873" descr="BD2C0D61-45B9-4A55-8575-26D416799873">
            <a:extLst>
              <a:ext uri="{FF2B5EF4-FFF2-40B4-BE49-F238E27FC236}">
                <a16:creationId xmlns:a16="http://schemas.microsoft.com/office/drawing/2014/main" id="{E5BE8571-E4BE-49DD-8175-1FF63A941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11579" r="58454" b="57514"/>
          <a:stretch/>
        </p:blipFill>
        <p:spPr bwMode="auto">
          <a:xfrm>
            <a:off x="7007970" y="2282237"/>
            <a:ext cx="2127097" cy="110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爆発: 8 pt 12">
            <a:extLst>
              <a:ext uri="{FF2B5EF4-FFF2-40B4-BE49-F238E27FC236}">
                <a16:creationId xmlns:a16="http://schemas.microsoft.com/office/drawing/2014/main" id="{A50AC85E-8953-43F3-A46E-A3CC4B88E141}"/>
              </a:ext>
            </a:extLst>
          </p:cNvPr>
          <p:cNvSpPr/>
          <p:nvPr/>
        </p:nvSpPr>
        <p:spPr>
          <a:xfrm>
            <a:off x="6780597" y="1151109"/>
            <a:ext cx="1850219" cy="872433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敗戦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ミズリー号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43F8A439-CB1B-4EFF-8C0F-13A51E145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387" y="2115022"/>
            <a:ext cx="1090622" cy="659609"/>
          </a:xfrm>
          <a:prstGeom prst="rect">
            <a:avLst/>
          </a:prstGeom>
        </p:spPr>
      </p:pic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36DFF580-2DA0-4D98-9282-20A88F4F24A2}"/>
              </a:ext>
            </a:extLst>
          </p:cNvPr>
          <p:cNvSpPr/>
          <p:nvPr/>
        </p:nvSpPr>
        <p:spPr>
          <a:xfrm>
            <a:off x="3210105" y="60614"/>
            <a:ext cx="3397348" cy="1821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F90ABCD-E296-4607-90EB-5BCFAFDDEF03}"/>
              </a:ext>
            </a:extLst>
          </p:cNvPr>
          <p:cNvSpPr txBox="1"/>
          <p:nvPr/>
        </p:nvSpPr>
        <p:spPr>
          <a:xfrm>
            <a:off x="3491457" y="225923"/>
            <a:ext cx="31366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tx1"/>
                </a:solidFill>
              </a:rPr>
              <a:t>横須賀の歴史に学ぶ</a:t>
            </a:r>
            <a:endParaRPr kumimoji="1" lang="en-US" altLang="ja-JP" b="1" dirty="0"/>
          </a:p>
          <a:p>
            <a:r>
              <a:rPr kumimoji="1" lang="ja-JP" altLang="en-US" sz="1600" b="1" dirty="0"/>
              <a:t>　・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人材育成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　・現在技術への貢献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　・異文化を取り入れる多様性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　・歴史の光と影</a:t>
            </a:r>
          </a:p>
        </p:txBody>
      </p:sp>
      <p:sp>
        <p:nvSpPr>
          <p:cNvPr id="74" name="矢印: 上 73">
            <a:extLst>
              <a:ext uri="{FF2B5EF4-FFF2-40B4-BE49-F238E27FC236}">
                <a16:creationId xmlns:a16="http://schemas.microsoft.com/office/drawing/2014/main" id="{D543D09E-10A2-4C50-B052-717B121E4F5E}"/>
              </a:ext>
            </a:extLst>
          </p:cNvPr>
          <p:cNvSpPr/>
          <p:nvPr/>
        </p:nvSpPr>
        <p:spPr>
          <a:xfrm rot="18786016">
            <a:off x="6829665" y="818223"/>
            <a:ext cx="387181" cy="556460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上 74">
            <a:extLst>
              <a:ext uri="{FF2B5EF4-FFF2-40B4-BE49-F238E27FC236}">
                <a16:creationId xmlns:a16="http://schemas.microsoft.com/office/drawing/2014/main" id="{CE8AB26B-C205-4A7A-AABA-79879EAB234E}"/>
              </a:ext>
            </a:extLst>
          </p:cNvPr>
          <p:cNvSpPr/>
          <p:nvPr/>
        </p:nvSpPr>
        <p:spPr>
          <a:xfrm rot="21441413">
            <a:off x="7514469" y="1925588"/>
            <a:ext cx="290692" cy="3216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矢印: 上 75">
            <a:extLst>
              <a:ext uri="{FF2B5EF4-FFF2-40B4-BE49-F238E27FC236}">
                <a16:creationId xmlns:a16="http://schemas.microsoft.com/office/drawing/2014/main" id="{1F09F1D5-B5AB-47A2-AA59-AA0C1086201C}"/>
              </a:ext>
            </a:extLst>
          </p:cNvPr>
          <p:cNvSpPr/>
          <p:nvPr/>
        </p:nvSpPr>
        <p:spPr>
          <a:xfrm rot="1370307">
            <a:off x="6820682" y="5034008"/>
            <a:ext cx="249303" cy="216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矢印: 上 76">
            <a:extLst>
              <a:ext uri="{FF2B5EF4-FFF2-40B4-BE49-F238E27FC236}">
                <a16:creationId xmlns:a16="http://schemas.microsoft.com/office/drawing/2014/main" id="{1922F3FB-D06C-4832-A2F6-EFFA4292B921}"/>
              </a:ext>
            </a:extLst>
          </p:cNvPr>
          <p:cNvSpPr/>
          <p:nvPr/>
        </p:nvSpPr>
        <p:spPr>
          <a:xfrm rot="1109596">
            <a:off x="7230044" y="4346888"/>
            <a:ext cx="249303" cy="216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94145BB4-7848-4F57-85B7-A0FFD4F0FBD1}"/>
              </a:ext>
            </a:extLst>
          </p:cNvPr>
          <p:cNvCxnSpPr/>
          <p:nvPr/>
        </p:nvCxnSpPr>
        <p:spPr>
          <a:xfrm flipH="1" flipV="1">
            <a:off x="5976111" y="4613096"/>
            <a:ext cx="734552" cy="835982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D3D1E9B-E7EC-402E-B714-A907D59BB3A0}"/>
              </a:ext>
            </a:extLst>
          </p:cNvPr>
          <p:cNvCxnSpPr>
            <a:cxnSpLocks/>
          </p:cNvCxnSpPr>
          <p:nvPr/>
        </p:nvCxnSpPr>
        <p:spPr>
          <a:xfrm flipH="1">
            <a:off x="5945462" y="1686347"/>
            <a:ext cx="1077009" cy="551052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294F4EE-56D3-4851-9D74-F693AB31ACEC}"/>
              </a:ext>
            </a:extLst>
          </p:cNvPr>
          <p:cNvSpPr/>
          <p:nvPr/>
        </p:nvSpPr>
        <p:spPr>
          <a:xfrm>
            <a:off x="124135" y="3818369"/>
            <a:ext cx="2093803" cy="2943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FC23B7-BC0F-4198-BAA5-CDED33DABA67}"/>
              </a:ext>
            </a:extLst>
          </p:cNvPr>
          <p:cNvSpPr txBox="1"/>
          <p:nvPr/>
        </p:nvSpPr>
        <p:spPr>
          <a:xfrm>
            <a:off x="240471" y="4032936"/>
            <a:ext cx="18462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横須賀が育んだ歴史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横須賀の持つ力を融合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海洋・</a:t>
            </a:r>
            <a:r>
              <a:rPr kumimoji="1"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IT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都市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持続可能な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社会の発展へ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のヒント。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5F290CF8-7D09-49E4-B8BE-B0BE3A489842}"/>
              </a:ext>
            </a:extLst>
          </p:cNvPr>
          <p:cNvCxnSpPr>
            <a:cxnSpLocks/>
          </p:cNvCxnSpPr>
          <p:nvPr/>
        </p:nvCxnSpPr>
        <p:spPr>
          <a:xfrm flipH="1" flipV="1">
            <a:off x="5861117" y="4032936"/>
            <a:ext cx="989032" cy="702734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B505848-B3DD-4A78-8382-879D8FB29EB9}"/>
              </a:ext>
            </a:extLst>
          </p:cNvPr>
          <p:cNvCxnSpPr>
            <a:cxnSpLocks/>
            <a:endCxn id="14" idx="7"/>
          </p:cNvCxnSpPr>
          <p:nvPr/>
        </p:nvCxnSpPr>
        <p:spPr>
          <a:xfrm flipH="1" flipV="1">
            <a:off x="4931638" y="3272107"/>
            <a:ext cx="1818900" cy="670526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6E8472E-576B-4034-B224-EB75556D85EA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4953740" y="3214825"/>
            <a:ext cx="1704012" cy="20795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498D4D4-6C16-4616-BD4C-5F01A031D835}"/>
              </a:ext>
            </a:extLst>
          </p:cNvPr>
          <p:cNvCxnSpPr>
            <a:cxnSpLocks/>
            <a:endCxn id="14" idx="7"/>
          </p:cNvCxnSpPr>
          <p:nvPr/>
        </p:nvCxnSpPr>
        <p:spPr>
          <a:xfrm flipH="1">
            <a:off x="4931638" y="2905891"/>
            <a:ext cx="2076332" cy="366216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E5D6748A-4692-4C26-B05A-10FE278B6125}"/>
              </a:ext>
            </a:extLst>
          </p:cNvPr>
          <p:cNvCxnSpPr>
            <a:cxnSpLocks/>
          </p:cNvCxnSpPr>
          <p:nvPr/>
        </p:nvCxnSpPr>
        <p:spPr>
          <a:xfrm flipH="1">
            <a:off x="4594234" y="2549460"/>
            <a:ext cx="1751297" cy="47578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D478BFF-022D-4EFB-8392-338A0A6F1AC8}"/>
              </a:ext>
            </a:extLst>
          </p:cNvPr>
          <p:cNvSpPr/>
          <p:nvPr/>
        </p:nvSpPr>
        <p:spPr>
          <a:xfrm>
            <a:off x="269165" y="1898022"/>
            <a:ext cx="1878681" cy="5418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海洋同盟の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礎石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6531B48E-AB66-4609-BD73-973C17A875D0}"/>
              </a:ext>
            </a:extLst>
          </p:cNvPr>
          <p:cNvSpPr/>
          <p:nvPr/>
        </p:nvSpPr>
        <p:spPr>
          <a:xfrm>
            <a:off x="305512" y="1151109"/>
            <a:ext cx="1878681" cy="5492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海洋開発の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さきがけ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C3722392-9725-4EEB-BE58-96891519B14D}"/>
              </a:ext>
            </a:extLst>
          </p:cNvPr>
          <p:cNvSpPr/>
          <p:nvPr/>
        </p:nvSpPr>
        <p:spPr>
          <a:xfrm>
            <a:off x="231110" y="2574103"/>
            <a:ext cx="1878681" cy="5418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情報化社会の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さきがけ</a:t>
            </a:r>
          </a:p>
        </p:txBody>
      </p:sp>
      <p:sp>
        <p:nvSpPr>
          <p:cNvPr id="6" name="矢印: 上向き折線 5">
            <a:extLst>
              <a:ext uri="{FF2B5EF4-FFF2-40B4-BE49-F238E27FC236}">
                <a16:creationId xmlns:a16="http://schemas.microsoft.com/office/drawing/2014/main" id="{889AFA1E-7E88-44B5-8546-42734B7232D6}"/>
              </a:ext>
            </a:extLst>
          </p:cNvPr>
          <p:cNvSpPr/>
          <p:nvPr/>
        </p:nvSpPr>
        <p:spPr>
          <a:xfrm rot="10800000">
            <a:off x="1268963" y="578497"/>
            <a:ext cx="1343608" cy="374965"/>
          </a:xfrm>
          <a:prstGeom prst="bentUpArrow">
            <a:avLst>
              <a:gd name="adj1" fmla="val 50000"/>
              <a:gd name="adj2" fmla="val 25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8C2342B-F2C2-48FB-8ABF-AB554F3E1EBD}"/>
              </a:ext>
            </a:extLst>
          </p:cNvPr>
          <p:cNvSpPr/>
          <p:nvPr/>
        </p:nvSpPr>
        <p:spPr>
          <a:xfrm rot="5400000">
            <a:off x="975019" y="3295834"/>
            <a:ext cx="438723" cy="389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D7549F0-6CCA-404F-A1A0-178ABE8EF59C}"/>
              </a:ext>
            </a:extLst>
          </p:cNvPr>
          <p:cNvCxnSpPr>
            <a:cxnSpLocks/>
            <a:stCxn id="44" idx="3"/>
            <a:endCxn id="39" idx="3"/>
          </p:cNvCxnSpPr>
          <p:nvPr/>
        </p:nvCxnSpPr>
        <p:spPr>
          <a:xfrm>
            <a:off x="2184193" y="1425743"/>
            <a:ext cx="2485728" cy="962008"/>
          </a:xfrm>
          <a:prstGeom prst="straightConnector1">
            <a:avLst/>
          </a:prstGeom>
          <a:ln w="571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C08B076-C529-4793-8AFA-8D75D7D5F55C}"/>
              </a:ext>
            </a:extLst>
          </p:cNvPr>
          <p:cNvCxnSpPr>
            <a:cxnSpLocks/>
            <a:endCxn id="38" idx="3"/>
          </p:cNvCxnSpPr>
          <p:nvPr/>
        </p:nvCxnSpPr>
        <p:spPr>
          <a:xfrm>
            <a:off x="2121529" y="2173546"/>
            <a:ext cx="2526290" cy="791178"/>
          </a:xfrm>
          <a:prstGeom prst="straightConnector1">
            <a:avLst/>
          </a:prstGeom>
          <a:ln w="571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17FF4FA0-6F35-4088-AEE8-CE1FF914157D}"/>
              </a:ext>
            </a:extLst>
          </p:cNvPr>
          <p:cNvCxnSpPr>
            <a:cxnSpLocks/>
            <a:endCxn id="50" idx="7"/>
          </p:cNvCxnSpPr>
          <p:nvPr/>
        </p:nvCxnSpPr>
        <p:spPr>
          <a:xfrm>
            <a:off x="2114012" y="2790900"/>
            <a:ext cx="2541489" cy="1568677"/>
          </a:xfrm>
          <a:prstGeom prst="straightConnector1">
            <a:avLst/>
          </a:prstGeom>
          <a:ln w="571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5029BB-C9CF-444B-BFF8-DFF1211BD067}"/>
              </a:ext>
            </a:extLst>
          </p:cNvPr>
          <p:cNvSpPr txBox="1"/>
          <p:nvPr/>
        </p:nvSpPr>
        <p:spPr>
          <a:xfrm>
            <a:off x="3700928" y="4392489"/>
            <a:ext cx="125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野比（</a:t>
            </a:r>
            <a:r>
              <a:rPr kumimoji="1" lang="en-US" altLang="ja-JP" b="1" dirty="0"/>
              <a:t>YRP</a:t>
            </a:r>
            <a:r>
              <a:rPr kumimoji="1" lang="ja-JP" altLang="en-US" b="1" dirty="0"/>
              <a:t>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E8E7D8-8FC3-402A-8369-449513D77702}"/>
              </a:ext>
            </a:extLst>
          </p:cNvPr>
          <p:cNvSpPr txBox="1"/>
          <p:nvPr/>
        </p:nvSpPr>
        <p:spPr>
          <a:xfrm>
            <a:off x="5146913" y="3769411"/>
            <a:ext cx="73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浦賀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73D691-C8C0-481B-8FD0-3F4BCD2530E4}"/>
              </a:ext>
            </a:extLst>
          </p:cNvPr>
          <p:cNvSpPr txBox="1"/>
          <p:nvPr/>
        </p:nvSpPr>
        <p:spPr>
          <a:xfrm>
            <a:off x="5233802" y="4678674"/>
            <a:ext cx="112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久里浜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495225F-3F7C-4698-912A-C4ACD19B5E6B}"/>
              </a:ext>
            </a:extLst>
          </p:cNvPr>
          <p:cNvSpPr txBox="1"/>
          <p:nvPr/>
        </p:nvSpPr>
        <p:spPr>
          <a:xfrm>
            <a:off x="3557131" y="2434992"/>
            <a:ext cx="12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追浜貝山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9ADCCE0-BD66-437C-913D-3DF88470FF95}"/>
              </a:ext>
            </a:extLst>
          </p:cNvPr>
          <p:cNvSpPr txBox="1"/>
          <p:nvPr/>
        </p:nvSpPr>
        <p:spPr>
          <a:xfrm>
            <a:off x="3595377" y="2928907"/>
            <a:ext cx="120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横須賀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軍港地区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21622D8-87AC-4138-B1B7-F223F2B3CB83}"/>
              </a:ext>
            </a:extLst>
          </p:cNvPr>
          <p:cNvSpPr txBox="1"/>
          <p:nvPr/>
        </p:nvSpPr>
        <p:spPr>
          <a:xfrm>
            <a:off x="4248047" y="1929062"/>
            <a:ext cx="128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JAMSTEC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0481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2" grpId="0" animBg="1"/>
      <p:bldP spid="73" grpId="0"/>
      <p:bldP spid="74" grpId="0" animBg="1"/>
      <p:bldP spid="75" grpId="0" animBg="1"/>
      <p:bldP spid="76" grpId="0" animBg="1"/>
      <p:bldP spid="77" grpId="0" animBg="1"/>
      <p:bldP spid="7" grpId="0" animBg="1"/>
      <p:bldP spid="4" grpId="0"/>
      <p:bldP spid="2" grpId="0" animBg="1"/>
      <p:bldP spid="44" grpId="0" animBg="1"/>
      <p:bldP spid="4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CA90E85-62E2-410A-953B-A3A2DC826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302" y="1873086"/>
            <a:ext cx="6589830" cy="4805363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37EBA914-2C42-405F-AA8D-B70E02D89C36}"/>
              </a:ext>
            </a:extLst>
          </p:cNvPr>
          <p:cNvSpPr/>
          <p:nvPr/>
        </p:nvSpPr>
        <p:spPr>
          <a:xfrm>
            <a:off x="3710033" y="4487078"/>
            <a:ext cx="1975150" cy="665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黌舎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186AF37-662B-470F-BA0A-3A0080C39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8" y="3465527"/>
            <a:ext cx="521811" cy="52825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AFC0DFC-EF18-4011-9591-10F701728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69" y="1388723"/>
            <a:ext cx="941297" cy="95291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9B9064-3CFF-44BB-91EC-8BCE851DA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58" y="1364852"/>
            <a:ext cx="988457" cy="100066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C7B508-2255-451F-85BB-34EFDFADF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045" y="1364852"/>
            <a:ext cx="909772" cy="92100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A4033DFA-C2A5-4254-8FBB-B7E623E5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225"/>
            <a:ext cx="8515350" cy="1325563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黌舎（最初の工科大学）から始まる人材育成</a:t>
            </a:r>
            <a:endParaRPr kumimoji="1" lang="ja-JP" altLang="en-US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E047E0-7E94-473A-89B0-11C26F839279}"/>
              </a:ext>
            </a:extLst>
          </p:cNvPr>
          <p:cNvSpPr txBox="1"/>
          <p:nvPr/>
        </p:nvSpPr>
        <p:spPr>
          <a:xfrm>
            <a:off x="1152827" y="218389"/>
            <a:ext cx="106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こうしゃ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5CFDDCE-CD67-4F5D-A5B3-75F296187C77}"/>
              </a:ext>
            </a:extLst>
          </p:cNvPr>
          <p:cNvCxnSpPr>
            <a:stCxn id="6" idx="0"/>
            <a:endCxn id="8" idx="2"/>
          </p:cNvCxnSpPr>
          <p:nvPr/>
        </p:nvCxnSpPr>
        <p:spPr>
          <a:xfrm flipV="1">
            <a:off x="4818624" y="2365512"/>
            <a:ext cx="100463" cy="110001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EEC72CB-48FD-4CF9-90BE-18AB76731AEB}"/>
              </a:ext>
            </a:extLst>
          </p:cNvPr>
          <p:cNvCxnSpPr>
            <a:cxnSpLocks/>
          </p:cNvCxnSpPr>
          <p:nvPr/>
        </p:nvCxnSpPr>
        <p:spPr>
          <a:xfrm flipV="1">
            <a:off x="4919086" y="3993781"/>
            <a:ext cx="0" cy="49329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97E7AE7-653E-4DC3-8D36-C9723A5ED8C7}"/>
              </a:ext>
            </a:extLst>
          </p:cNvPr>
          <p:cNvCxnSpPr/>
          <p:nvPr/>
        </p:nvCxnSpPr>
        <p:spPr>
          <a:xfrm flipH="1" flipV="1">
            <a:off x="1894114" y="2422659"/>
            <a:ext cx="2933103" cy="100634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AA655BA-05B6-4440-B01D-4E3840A0170C}"/>
              </a:ext>
            </a:extLst>
          </p:cNvPr>
          <p:cNvCxnSpPr>
            <a:stCxn id="6" idx="0"/>
          </p:cNvCxnSpPr>
          <p:nvPr/>
        </p:nvCxnSpPr>
        <p:spPr>
          <a:xfrm flipV="1">
            <a:off x="4818624" y="2365512"/>
            <a:ext cx="2907123" cy="110001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0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D2C0D61-45B9-4A55-8575-26D416799873" descr="BD2C0D61-45B9-4A55-8575-26D416799873">
            <a:extLst>
              <a:ext uri="{FF2B5EF4-FFF2-40B4-BE49-F238E27FC236}">
                <a16:creationId xmlns:a16="http://schemas.microsoft.com/office/drawing/2014/main" id="{18DA127F-8AA5-4A58-BA73-A0C13F9CD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7" t="81928" r="52419" b="6024"/>
          <a:stretch/>
        </p:blipFill>
        <p:spPr bwMode="auto">
          <a:xfrm>
            <a:off x="3985028" y="5760295"/>
            <a:ext cx="81009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D2C0D61-45B9-4A55-8575-26D416799873" descr="BD2C0D61-45B9-4A55-8575-26D416799873">
            <a:extLst>
              <a:ext uri="{FF2B5EF4-FFF2-40B4-BE49-F238E27FC236}">
                <a16:creationId xmlns:a16="http://schemas.microsoft.com/office/drawing/2014/main" id="{295DC255-4F73-4CC6-8C2F-3076B5B49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2" t="57319" r="50829" b="26557"/>
          <a:stretch/>
        </p:blipFill>
        <p:spPr bwMode="auto">
          <a:xfrm>
            <a:off x="3703018" y="4885504"/>
            <a:ext cx="1329521" cy="9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D2C0D61-45B9-4A55-8575-26D416799873" descr="BD2C0D61-45B9-4A55-8575-26D416799873">
            <a:extLst>
              <a:ext uri="{FF2B5EF4-FFF2-40B4-BE49-F238E27FC236}">
                <a16:creationId xmlns:a16="http://schemas.microsoft.com/office/drawing/2014/main" id="{5A60FA27-7633-4891-8C39-3083AAB2A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t="31337" r="45260" b="47245"/>
          <a:stretch/>
        </p:blipFill>
        <p:spPr bwMode="auto">
          <a:xfrm>
            <a:off x="3351536" y="3858557"/>
            <a:ext cx="2144247" cy="125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D2C0D61-45B9-4A55-8575-26D416799873" descr="BD2C0D61-45B9-4A55-8575-26D416799873">
            <a:extLst>
              <a:ext uri="{FF2B5EF4-FFF2-40B4-BE49-F238E27FC236}">
                <a16:creationId xmlns:a16="http://schemas.microsoft.com/office/drawing/2014/main" id="{5B7E47D9-9784-4565-9AEF-A9F306BA9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11579" r="58454" b="57514"/>
          <a:stretch/>
        </p:blipFill>
        <p:spPr bwMode="auto">
          <a:xfrm>
            <a:off x="3018853" y="2616642"/>
            <a:ext cx="2633267" cy="136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C9C8B2B-4BE8-4F97-859C-5156BAB9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69" b="4323"/>
          <a:stretch/>
        </p:blipFill>
        <p:spPr>
          <a:xfrm>
            <a:off x="3122994" y="5946653"/>
            <a:ext cx="666152" cy="58264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00C7BE4-3584-47DC-8925-CCEC1AC5E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570" y="5315539"/>
            <a:ext cx="1395159" cy="77441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320CED-F94E-4742-9F00-E1045DA18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278" y="3943060"/>
            <a:ext cx="1490122" cy="14690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8F1AD4B-5A27-4EE5-BE57-57A210106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063" y="1965429"/>
            <a:ext cx="1508891" cy="621846"/>
          </a:xfrm>
          <a:prstGeom prst="rect">
            <a:avLst/>
          </a:prstGeom>
        </p:spPr>
      </p:pic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8CE92D36-1349-42E7-B0D4-BEFAC8F6C469}"/>
              </a:ext>
            </a:extLst>
          </p:cNvPr>
          <p:cNvSpPr/>
          <p:nvPr/>
        </p:nvSpPr>
        <p:spPr>
          <a:xfrm>
            <a:off x="7776259" y="1700934"/>
            <a:ext cx="1080120" cy="2444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b="1" dirty="0">
                <a:solidFill>
                  <a:schemeClr val="tx1"/>
                </a:solidFill>
              </a:rPr>
              <a:t>新幹線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422E482-3D61-4E51-B000-3DBE110AB2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129" t="5644" r="16737" b="4310"/>
          <a:stretch/>
        </p:blipFill>
        <p:spPr>
          <a:xfrm rot="20284368">
            <a:off x="6189730" y="2027120"/>
            <a:ext cx="1482410" cy="6315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01C9915-6DBE-47C4-97BC-02B23E7265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2808" y="6246526"/>
            <a:ext cx="837607" cy="459793"/>
          </a:xfrm>
          <a:prstGeom prst="rect">
            <a:avLst/>
          </a:prstGeom>
          <a:ln>
            <a:noFill/>
          </a:ln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17EE89F-5DC4-4C48-8D7A-118AF9DFE04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500" t="66800" r="72837" b="23400"/>
          <a:stretch/>
        </p:blipFill>
        <p:spPr>
          <a:xfrm>
            <a:off x="8056919" y="4892474"/>
            <a:ext cx="1001277" cy="376426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159BF2D8-EBED-4484-B718-79C01573E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0" t="1341" r="858" b="78277"/>
          <a:stretch/>
        </p:blipFill>
        <p:spPr bwMode="auto">
          <a:xfrm>
            <a:off x="299028" y="1893879"/>
            <a:ext cx="1238729" cy="7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CFAA9393-C560-4690-804D-74112A4D6E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4543" y="2804817"/>
            <a:ext cx="671708" cy="30670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39AE76BE-42F4-411C-BC63-784D1DACF2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4500" y="4046989"/>
            <a:ext cx="722438" cy="818459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5FDE025F-79E3-471B-8BD9-6A9DEF587B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69388">
            <a:off x="6226976" y="3745907"/>
            <a:ext cx="2053935" cy="1552765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2E9C10A-18B7-4F21-9E93-4B3AC3BCE8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7449" y="4419130"/>
            <a:ext cx="580236" cy="424816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C2FF25A1-FD45-4843-BFED-3792B81F747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3416" b="21763"/>
          <a:stretch/>
        </p:blipFill>
        <p:spPr>
          <a:xfrm rot="747834">
            <a:off x="5485672" y="5116343"/>
            <a:ext cx="2745354" cy="553643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DFE2BC15-FCDC-4379-B72B-4986156C2C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1734" y="4221434"/>
            <a:ext cx="1241735" cy="133080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D17D2D6F-1C3E-43B2-869A-CD003DEA6F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7400" y="3590004"/>
            <a:ext cx="923015" cy="313752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0610551-2912-425C-844C-A89CA2A23A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93570" y="4209366"/>
            <a:ext cx="695004" cy="269771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64692D26-3684-404B-BC20-EBBA8106C1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74412" y="5183148"/>
            <a:ext cx="912032" cy="76002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42FCC5F1-CC3E-408E-9580-4E667B332B1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0865986">
            <a:off x="5885119" y="2609202"/>
            <a:ext cx="2290771" cy="919052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A2AABC33-07A1-42AA-82A6-9F17CF0F1A2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68327" y="2593484"/>
            <a:ext cx="1408298" cy="1028789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8D4BE4D9-CFEC-4AF0-A51D-5C2A74D0F5A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39916" y="1669512"/>
            <a:ext cx="1012220" cy="710774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5E86BF55-AF87-49A8-96A2-B87EECE60B1C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63320" t="23250" r="14901" b="47663"/>
          <a:stretch/>
        </p:blipFill>
        <p:spPr>
          <a:xfrm>
            <a:off x="4515768" y="1760976"/>
            <a:ext cx="969220" cy="728115"/>
          </a:xfrm>
          <a:prstGeom prst="rect">
            <a:avLst/>
          </a:prstGeom>
        </p:spPr>
      </p:pic>
      <p:pic>
        <p:nvPicPr>
          <p:cNvPr id="66" name="Picture 7">
            <a:extLst>
              <a:ext uri="{FF2B5EF4-FFF2-40B4-BE49-F238E27FC236}">
                <a16:creationId xmlns:a16="http://schemas.microsoft.com/office/drawing/2014/main" id="{05D5053D-33DC-4D30-ACC2-AF7B31507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6" t="30554" r="1212" b="37028"/>
          <a:stretch/>
        </p:blipFill>
        <p:spPr bwMode="auto">
          <a:xfrm>
            <a:off x="5003055" y="3280564"/>
            <a:ext cx="1996960" cy="8389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D2C0D61-45B9-4A55-8575-26D416799873" descr="BD2C0D61-45B9-4A55-8575-26D416799873">
            <a:extLst>
              <a:ext uri="{FF2B5EF4-FFF2-40B4-BE49-F238E27FC236}">
                <a16:creationId xmlns:a16="http://schemas.microsoft.com/office/drawing/2014/main" id="{808893C2-B484-4911-A7A9-F3F900A5C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24790" r="83721" b="52081"/>
          <a:stretch/>
        </p:blipFill>
        <p:spPr bwMode="auto">
          <a:xfrm>
            <a:off x="1321398" y="2683429"/>
            <a:ext cx="1694381" cy="1413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D64EA015-2260-45C9-8A91-18B26A77D6C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10213" y="2929500"/>
            <a:ext cx="604893" cy="30815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983598-51D1-4611-9E21-1F4474F6E9C1}"/>
              </a:ext>
            </a:extLst>
          </p:cNvPr>
          <p:cNvSpPr txBox="1"/>
          <p:nvPr/>
        </p:nvSpPr>
        <p:spPr>
          <a:xfrm>
            <a:off x="1824278" y="3858557"/>
            <a:ext cx="713793" cy="300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50" b="1" dirty="0"/>
              <a:t>長門</a:t>
            </a: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CE3E4E7-A6AC-407E-ACF0-C0AA86CAEBF8}"/>
              </a:ext>
            </a:extLst>
          </p:cNvPr>
          <p:cNvSpPr/>
          <p:nvPr/>
        </p:nvSpPr>
        <p:spPr>
          <a:xfrm>
            <a:off x="1151402" y="2532515"/>
            <a:ext cx="5933180" cy="4154802"/>
          </a:xfrm>
          <a:custGeom>
            <a:avLst/>
            <a:gdLst>
              <a:gd name="connsiteX0" fmla="*/ 610838 w 7910906"/>
              <a:gd name="connsiteY0" fmla="*/ 2815590 h 5867706"/>
              <a:gd name="connsiteX1" fmla="*/ 125646 w 7910906"/>
              <a:gd name="connsiteY1" fmla="*/ 2321067 h 5867706"/>
              <a:gd name="connsiteX2" fmla="*/ 97654 w 7910906"/>
              <a:gd name="connsiteY2" fmla="*/ 1490643 h 5867706"/>
              <a:gd name="connsiteX3" fmla="*/ 442887 w 7910906"/>
              <a:gd name="connsiteY3" fmla="*/ 529590 h 5867706"/>
              <a:gd name="connsiteX4" fmla="*/ 1282642 w 7910906"/>
              <a:gd name="connsiteY4" fmla="*/ 342977 h 5867706"/>
              <a:gd name="connsiteX5" fmla="*/ 2262356 w 7910906"/>
              <a:gd name="connsiteY5" fmla="*/ 249671 h 5867706"/>
              <a:gd name="connsiteX6" fmla="*/ 3587303 w 7910906"/>
              <a:gd name="connsiteY6" fmla="*/ 63059 h 5867706"/>
              <a:gd name="connsiteX7" fmla="*/ 4231115 w 7910906"/>
              <a:gd name="connsiteY7" fmla="*/ 44398 h 5867706"/>
              <a:gd name="connsiteX8" fmla="*/ 6143891 w 7910906"/>
              <a:gd name="connsiteY8" fmla="*/ 16406 h 5867706"/>
              <a:gd name="connsiteX9" fmla="*/ 7207581 w 7910906"/>
              <a:gd name="connsiteY9" fmla="*/ 324316 h 5867706"/>
              <a:gd name="connsiteX10" fmla="*/ 7674111 w 7910906"/>
              <a:gd name="connsiteY10" fmla="*/ 1145410 h 5867706"/>
              <a:gd name="connsiteX11" fmla="*/ 7842062 w 7910906"/>
              <a:gd name="connsiteY11" fmla="*/ 2031818 h 5867706"/>
              <a:gd name="connsiteX12" fmla="*/ 7888715 w 7910906"/>
              <a:gd name="connsiteY12" fmla="*/ 3338104 h 5867706"/>
              <a:gd name="connsiteX13" fmla="*/ 7496830 w 7910906"/>
              <a:gd name="connsiteY13" fmla="*/ 4737696 h 5867706"/>
              <a:gd name="connsiteX14" fmla="*/ 7067621 w 7910906"/>
              <a:gd name="connsiteY14" fmla="*/ 5652096 h 5867706"/>
              <a:gd name="connsiteX15" fmla="*/ 4874928 w 7910906"/>
              <a:gd name="connsiteY15" fmla="*/ 5820047 h 5867706"/>
              <a:gd name="connsiteX16" fmla="*/ 2766209 w 7910906"/>
              <a:gd name="connsiteY16" fmla="*/ 5829377 h 5867706"/>
              <a:gd name="connsiteX17" fmla="*/ 1814487 w 7910906"/>
              <a:gd name="connsiteY17" fmla="*/ 5362847 h 5867706"/>
              <a:gd name="connsiteX18" fmla="*/ 638830 w 7910906"/>
              <a:gd name="connsiteY18" fmla="*/ 5353516 h 5867706"/>
              <a:gd name="connsiteX19" fmla="*/ 4348 w 7910906"/>
              <a:gd name="connsiteY19" fmla="*/ 4812341 h 5867706"/>
              <a:gd name="connsiteX20" fmla="*/ 386903 w 7910906"/>
              <a:gd name="connsiteY20" fmla="*/ 3907271 h 5867706"/>
              <a:gd name="connsiteX21" fmla="*/ 918748 w 7910906"/>
              <a:gd name="connsiteY21" fmla="*/ 3394088 h 5867706"/>
              <a:gd name="connsiteX22" fmla="*/ 769458 w 7910906"/>
              <a:gd name="connsiteY22" fmla="*/ 2964879 h 5867706"/>
              <a:gd name="connsiteX23" fmla="*/ 629499 w 7910906"/>
              <a:gd name="connsiteY23" fmla="*/ 2862243 h 5867706"/>
              <a:gd name="connsiteX24" fmla="*/ 610838 w 7910906"/>
              <a:gd name="connsiteY24" fmla="*/ 2815590 h 58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10906" h="5867706">
                <a:moveTo>
                  <a:pt x="610838" y="2815590"/>
                </a:moveTo>
                <a:cubicBezTo>
                  <a:pt x="526862" y="2725394"/>
                  <a:pt x="211177" y="2541891"/>
                  <a:pt x="125646" y="2321067"/>
                </a:cubicBezTo>
                <a:cubicBezTo>
                  <a:pt x="40115" y="2100243"/>
                  <a:pt x="44781" y="1789222"/>
                  <a:pt x="97654" y="1490643"/>
                </a:cubicBezTo>
                <a:cubicBezTo>
                  <a:pt x="150527" y="1192064"/>
                  <a:pt x="245389" y="720868"/>
                  <a:pt x="442887" y="529590"/>
                </a:cubicBezTo>
                <a:cubicBezTo>
                  <a:pt x="640385" y="338312"/>
                  <a:pt x="979397" y="389630"/>
                  <a:pt x="1282642" y="342977"/>
                </a:cubicBezTo>
                <a:cubicBezTo>
                  <a:pt x="1585887" y="296324"/>
                  <a:pt x="1878246" y="296324"/>
                  <a:pt x="2262356" y="249671"/>
                </a:cubicBezTo>
                <a:cubicBezTo>
                  <a:pt x="2646466" y="203018"/>
                  <a:pt x="3259177" y="97271"/>
                  <a:pt x="3587303" y="63059"/>
                </a:cubicBezTo>
                <a:cubicBezTo>
                  <a:pt x="3915429" y="28847"/>
                  <a:pt x="4231115" y="44398"/>
                  <a:pt x="4231115" y="44398"/>
                </a:cubicBezTo>
                <a:cubicBezTo>
                  <a:pt x="4657213" y="36623"/>
                  <a:pt x="5647813" y="-30247"/>
                  <a:pt x="6143891" y="16406"/>
                </a:cubicBezTo>
                <a:cubicBezTo>
                  <a:pt x="6639969" y="63059"/>
                  <a:pt x="6952544" y="136149"/>
                  <a:pt x="7207581" y="324316"/>
                </a:cubicBezTo>
                <a:cubicBezTo>
                  <a:pt x="7462618" y="512483"/>
                  <a:pt x="7568364" y="860826"/>
                  <a:pt x="7674111" y="1145410"/>
                </a:cubicBezTo>
                <a:cubicBezTo>
                  <a:pt x="7779858" y="1429994"/>
                  <a:pt x="7806295" y="1666369"/>
                  <a:pt x="7842062" y="2031818"/>
                </a:cubicBezTo>
                <a:cubicBezTo>
                  <a:pt x="7877829" y="2397267"/>
                  <a:pt x="7946254" y="2887124"/>
                  <a:pt x="7888715" y="3338104"/>
                </a:cubicBezTo>
                <a:cubicBezTo>
                  <a:pt x="7831176" y="3789084"/>
                  <a:pt x="7633679" y="4352031"/>
                  <a:pt x="7496830" y="4737696"/>
                </a:cubicBezTo>
                <a:cubicBezTo>
                  <a:pt x="7359981" y="5123361"/>
                  <a:pt x="7504605" y="5471704"/>
                  <a:pt x="7067621" y="5652096"/>
                </a:cubicBezTo>
                <a:cubicBezTo>
                  <a:pt x="6630637" y="5832488"/>
                  <a:pt x="5591830" y="5790500"/>
                  <a:pt x="4874928" y="5820047"/>
                </a:cubicBezTo>
                <a:cubicBezTo>
                  <a:pt x="4158026" y="5849594"/>
                  <a:pt x="3276283" y="5905577"/>
                  <a:pt x="2766209" y="5829377"/>
                </a:cubicBezTo>
                <a:cubicBezTo>
                  <a:pt x="2256135" y="5753177"/>
                  <a:pt x="2169050" y="5442157"/>
                  <a:pt x="1814487" y="5362847"/>
                </a:cubicBezTo>
                <a:cubicBezTo>
                  <a:pt x="1459924" y="5283537"/>
                  <a:pt x="940520" y="5445267"/>
                  <a:pt x="638830" y="5353516"/>
                </a:cubicBezTo>
                <a:cubicBezTo>
                  <a:pt x="337140" y="5261765"/>
                  <a:pt x="46336" y="5053382"/>
                  <a:pt x="4348" y="4812341"/>
                </a:cubicBezTo>
                <a:cubicBezTo>
                  <a:pt x="-37640" y="4571300"/>
                  <a:pt x="234503" y="4143647"/>
                  <a:pt x="386903" y="3907271"/>
                </a:cubicBezTo>
                <a:cubicBezTo>
                  <a:pt x="539303" y="3670896"/>
                  <a:pt x="854989" y="3551153"/>
                  <a:pt x="918748" y="3394088"/>
                </a:cubicBezTo>
                <a:cubicBezTo>
                  <a:pt x="982507" y="3237023"/>
                  <a:pt x="817666" y="3053520"/>
                  <a:pt x="769458" y="2964879"/>
                </a:cubicBezTo>
                <a:cubicBezTo>
                  <a:pt x="721250" y="2876238"/>
                  <a:pt x="660601" y="2890235"/>
                  <a:pt x="629499" y="2862243"/>
                </a:cubicBezTo>
                <a:cubicBezTo>
                  <a:pt x="598397" y="2834251"/>
                  <a:pt x="694814" y="2905786"/>
                  <a:pt x="610838" y="2815590"/>
                </a:cubicBez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EAC1E74-9EA9-4EAB-AF76-9465FC4406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309396">
            <a:off x="3324460" y="2054839"/>
            <a:ext cx="603241" cy="106772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C86C80-1E13-4015-AACB-8B4E1446FEB2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5222" t="-361621" r="-14211" b="355042"/>
          <a:stretch/>
        </p:blipFill>
        <p:spPr>
          <a:xfrm>
            <a:off x="4222871" y="3988895"/>
            <a:ext cx="1186071" cy="70174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A5A7481-C92A-4432-BFDC-77972F5202B8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2706" b="-1"/>
          <a:stretch/>
        </p:blipFill>
        <p:spPr>
          <a:xfrm>
            <a:off x="3999613" y="6232251"/>
            <a:ext cx="752903" cy="44321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3CA0089-8060-427D-9C5B-BF1A584ADF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798155">
            <a:off x="1376177" y="2077219"/>
            <a:ext cx="1069941" cy="1083658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6A27B9B2-D30D-40CE-8CBD-2BFD49AA4A30}"/>
              </a:ext>
            </a:extLst>
          </p:cNvPr>
          <p:cNvSpPr/>
          <p:nvPr/>
        </p:nvSpPr>
        <p:spPr>
          <a:xfrm>
            <a:off x="4367778" y="1390493"/>
            <a:ext cx="1262422" cy="3030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b="1" dirty="0">
                <a:solidFill>
                  <a:schemeClr val="tx1"/>
                </a:solidFill>
              </a:rPr>
              <a:t>海洋探査船</a:t>
            </a:r>
            <a:endParaRPr kumimoji="1" lang="en-US" altLang="ja-JP" sz="1350" b="1" dirty="0">
              <a:solidFill>
                <a:schemeClr val="tx1"/>
              </a:solidFill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7DEC1441-DD4C-4C04-AE7F-73B1869E0558}"/>
              </a:ext>
            </a:extLst>
          </p:cNvPr>
          <p:cNvSpPr/>
          <p:nvPr/>
        </p:nvSpPr>
        <p:spPr>
          <a:xfrm>
            <a:off x="2152888" y="1308214"/>
            <a:ext cx="1217222" cy="30305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b="1" dirty="0">
                <a:solidFill>
                  <a:schemeClr val="tx1"/>
                </a:solidFill>
              </a:rPr>
              <a:t>深海潜水艇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BCF1C0A-FCB5-4B43-A604-AED4674F5C89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1270" t="43173" r="62705" b="20847"/>
          <a:stretch/>
        </p:blipFill>
        <p:spPr>
          <a:xfrm>
            <a:off x="7539070" y="5969373"/>
            <a:ext cx="465035" cy="587312"/>
          </a:xfrm>
          <a:prstGeom prst="rect">
            <a:avLst/>
          </a:prstGeom>
        </p:spPr>
      </p:pic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C8B60FBF-5338-4390-998F-19D053FB0A94}"/>
              </a:ext>
            </a:extLst>
          </p:cNvPr>
          <p:cNvSpPr/>
          <p:nvPr/>
        </p:nvSpPr>
        <p:spPr>
          <a:xfrm>
            <a:off x="287621" y="1319359"/>
            <a:ext cx="1152882" cy="4167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b="1" dirty="0">
                <a:solidFill>
                  <a:schemeClr val="tx1"/>
                </a:solidFill>
              </a:rPr>
              <a:t>電力大型タービン軸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D3DC17B3-8615-41A2-8B29-A4F23BDC911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931742" y="3150994"/>
            <a:ext cx="876737" cy="10541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76210B7-CB10-4B7B-8AD8-E2E46EA663B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182807" y="5250556"/>
            <a:ext cx="805319" cy="28521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30BE76B-59DE-4C19-B1FF-023D7B62644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241759" y="5986745"/>
            <a:ext cx="770812" cy="272996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A532FDE-657B-4D7D-9866-9399DE935BD2}"/>
              </a:ext>
            </a:extLst>
          </p:cNvPr>
          <p:cNvSpPr/>
          <p:nvPr/>
        </p:nvSpPr>
        <p:spPr>
          <a:xfrm>
            <a:off x="8148740" y="5508891"/>
            <a:ext cx="881675" cy="4976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50" dirty="0"/>
              <a:t>IT</a:t>
            </a:r>
            <a:r>
              <a:rPr kumimoji="1" lang="ja-JP" altLang="en-US" sz="1350" dirty="0"/>
              <a:t>技術</a:t>
            </a: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45DC7A41-1BB6-48F7-BE5D-51F349016B00}"/>
              </a:ext>
            </a:extLst>
          </p:cNvPr>
          <p:cNvSpPr/>
          <p:nvPr/>
        </p:nvSpPr>
        <p:spPr>
          <a:xfrm>
            <a:off x="3422540" y="1385316"/>
            <a:ext cx="881675" cy="56011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b="1" dirty="0"/>
              <a:t>海洋開発技術</a:t>
            </a: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1E4EB86E-EE6C-45D0-BF1E-3E868FCBF382}"/>
              </a:ext>
            </a:extLst>
          </p:cNvPr>
          <p:cNvSpPr/>
          <p:nvPr/>
        </p:nvSpPr>
        <p:spPr>
          <a:xfrm>
            <a:off x="8096970" y="2930416"/>
            <a:ext cx="948122" cy="1871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b="1" dirty="0">
                <a:solidFill>
                  <a:schemeClr val="tx1"/>
                </a:solidFill>
              </a:rPr>
              <a:t>自動車</a:t>
            </a:r>
            <a:endParaRPr kumimoji="1" lang="en-US" altLang="ja-JP" sz="1350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ECF151-EA37-48F4-9832-828F1A014BED}"/>
              </a:ext>
            </a:extLst>
          </p:cNvPr>
          <p:cNvSpPr txBox="1"/>
          <p:nvPr/>
        </p:nvSpPr>
        <p:spPr>
          <a:xfrm>
            <a:off x="1670180" y="317241"/>
            <a:ext cx="5414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現在の技術への貢献（例）</a:t>
            </a:r>
          </a:p>
        </p:txBody>
      </p:sp>
    </p:spTree>
    <p:extLst>
      <p:ext uri="{BB962C8B-B14F-4D97-AF65-F5344CB8AC3E}">
        <p14:creationId xmlns:p14="http://schemas.microsoft.com/office/powerpoint/2010/main" val="15347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57" grpId="0" animBg="1"/>
      <p:bldP spid="62" grpId="0" animBg="1"/>
      <p:bldP spid="11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6282F6-014F-4ADD-B581-6E69786EFD63}"/>
              </a:ext>
            </a:extLst>
          </p:cNvPr>
          <p:cNvSpPr txBox="1"/>
          <p:nvPr/>
        </p:nvSpPr>
        <p:spPr>
          <a:xfrm>
            <a:off x="2142212" y="531343"/>
            <a:ext cx="534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各種技術の融合の重要性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31E5CD-0CC3-4E01-B928-C720B90DC05E}"/>
              </a:ext>
            </a:extLst>
          </p:cNvPr>
          <p:cNvSpPr txBox="1"/>
          <p:nvPr/>
        </p:nvSpPr>
        <p:spPr>
          <a:xfrm>
            <a:off x="501441" y="3308488"/>
            <a:ext cx="18716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電源用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鉛蓄電池開発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2D878B93-AF42-47C0-975D-E98C47BCF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2" t="48396" r="30245" b="13454"/>
          <a:stretch/>
        </p:blipFill>
        <p:spPr bwMode="auto">
          <a:xfrm>
            <a:off x="605547" y="4045573"/>
            <a:ext cx="1663422" cy="86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6A5761-E215-4C6B-96F3-93C382F84B2B}"/>
              </a:ext>
            </a:extLst>
          </p:cNvPr>
          <p:cNvSpPr txBox="1"/>
          <p:nvPr/>
        </p:nvSpPr>
        <p:spPr>
          <a:xfrm>
            <a:off x="681174" y="5002034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36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式無線機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BDA31474-044D-43AA-9C45-78D1EAD76ABF}"/>
              </a:ext>
            </a:extLst>
          </p:cNvPr>
          <p:cNvSpPr/>
          <p:nvPr/>
        </p:nvSpPr>
        <p:spPr>
          <a:xfrm rot="20416363">
            <a:off x="2416275" y="2617200"/>
            <a:ext cx="576521" cy="3562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D145BD-FB39-40AE-88BF-4769BE6253A6}"/>
              </a:ext>
            </a:extLst>
          </p:cNvPr>
          <p:cNvSpPr txBox="1"/>
          <p:nvPr/>
        </p:nvSpPr>
        <p:spPr>
          <a:xfrm>
            <a:off x="3306943" y="1787439"/>
            <a:ext cx="18795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潜水艦用蓄電池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の開発生産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AD2ED0-4B13-4B25-952D-BD27A5A084A6}"/>
              </a:ext>
            </a:extLst>
          </p:cNvPr>
          <p:cNvSpPr txBox="1"/>
          <p:nvPr/>
        </p:nvSpPr>
        <p:spPr>
          <a:xfrm>
            <a:off x="3053639" y="3413124"/>
            <a:ext cx="23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1917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年横須賀船越に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電池実験部設立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46209DB-8EC0-40C6-BED4-D31826F5C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4" t="20601" r="39762" b="61200"/>
          <a:stretch/>
        </p:blipFill>
        <p:spPr>
          <a:xfrm>
            <a:off x="3306944" y="2530353"/>
            <a:ext cx="1879574" cy="778136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40ED74AA-7F86-43AC-A98C-44D538B677DC}"/>
              </a:ext>
            </a:extLst>
          </p:cNvPr>
          <p:cNvSpPr/>
          <p:nvPr/>
        </p:nvSpPr>
        <p:spPr>
          <a:xfrm>
            <a:off x="5313168" y="2405350"/>
            <a:ext cx="547105" cy="3026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F1BE9C8-3028-4967-90D4-F359F4754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485" y="1792546"/>
            <a:ext cx="1304657" cy="184115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5C079FF-2947-47D5-9A70-6D0AA2001988}"/>
              </a:ext>
            </a:extLst>
          </p:cNvPr>
          <p:cNvSpPr txBox="1"/>
          <p:nvPr/>
        </p:nvSpPr>
        <p:spPr>
          <a:xfrm>
            <a:off x="6120386" y="2327171"/>
            <a:ext cx="855417" cy="38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電池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CF20466-7E3E-4252-A973-8E0F305965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08" t="1604" r="24058"/>
          <a:stretch/>
        </p:blipFill>
        <p:spPr>
          <a:xfrm>
            <a:off x="3122133" y="4880910"/>
            <a:ext cx="1224136" cy="980911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95D31DCE-D355-4616-B1A4-96B6FD8992B4}"/>
              </a:ext>
            </a:extLst>
          </p:cNvPr>
          <p:cNvSpPr/>
          <p:nvPr/>
        </p:nvSpPr>
        <p:spPr>
          <a:xfrm rot="2584413">
            <a:off x="2433177" y="4351986"/>
            <a:ext cx="576521" cy="3562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0551519-BA59-4ABC-8E0F-6C20D7323783}"/>
              </a:ext>
            </a:extLst>
          </p:cNvPr>
          <p:cNvSpPr txBox="1"/>
          <p:nvPr/>
        </p:nvSpPr>
        <p:spPr>
          <a:xfrm>
            <a:off x="2982400" y="5964608"/>
            <a:ext cx="150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真空管ラジオ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96FB2FA-7B80-49EA-8BAA-8A17BE7B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424" y="4996114"/>
            <a:ext cx="2017951" cy="865707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37344B45-CC3B-4DC7-A761-5C970DFD2E4D}"/>
              </a:ext>
            </a:extLst>
          </p:cNvPr>
          <p:cNvSpPr/>
          <p:nvPr/>
        </p:nvSpPr>
        <p:spPr>
          <a:xfrm>
            <a:off x="4441764" y="5186700"/>
            <a:ext cx="574151" cy="3562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61D9DB33-2CE4-4AC5-AD4E-444EC05DD2D9}"/>
              </a:ext>
            </a:extLst>
          </p:cNvPr>
          <p:cNvSpPr/>
          <p:nvPr/>
        </p:nvSpPr>
        <p:spPr>
          <a:xfrm rot="2273184">
            <a:off x="7265012" y="2619468"/>
            <a:ext cx="531286" cy="3103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278E78-81D3-411E-A0DC-471977721976}"/>
              </a:ext>
            </a:extLst>
          </p:cNvPr>
          <p:cNvSpPr txBox="1"/>
          <p:nvPr/>
        </p:nvSpPr>
        <p:spPr>
          <a:xfrm>
            <a:off x="7796140" y="5160484"/>
            <a:ext cx="736589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携帯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EDA8DB6-DA03-4BDA-B5D2-7CEF6EB45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2742" y="5146890"/>
            <a:ext cx="511081" cy="435828"/>
          </a:xfrm>
          <a:prstGeom prst="rect">
            <a:avLst/>
          </a:prstGeom>
        </p:spPr>
      </p:pic>
      <p:sp>
        <p:nvSpPr>
          <p:cNvPr id="22" name="矢印: 右 21">
            <a:extLst>
              <a:ext uri="{FF2B5EF4-FFF2-40B4-BE49-F238E27FC236}">
                <a16:creationId xmlns:a16="http://schemas.microsoft.com/office/drawing/2014/main" id="{B15B1D15-5538-48FC-97AD-870C1F382B68}"/>
              </a:ext>
            </a:extLst>
          </p:cNvPr>
          <p:cNvSpPr/>
          <p:nvPr/>
        </p:nvSpPr>
        <p:spPr>
          <a:xfrm rot="17263285">
            <a:off x="7898792" y="4620886"/>
            <a:ext cx="531286" cy="3103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857A7A44-0C6E-43E0-A580-1CC1C46CE32E}"/>
              </a:ext>
            </a:extLst>
          </p:cNvPr>
          <p:cNvSpPr/>
          <p:nvPr/>
        </p:nvSpPr>
        <p:spPr>
          <a:xfrm>
            <a:off x="7530655" y="3214627"/>
            <a:ext cx="1304657" cy="1135038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無人化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装備</a:t>
            </a:r>
          </a:p>
        </p:txBody>
      </p:sp>
    </p:spTree>
    <p:extLst>
      <p:ext uri="{BB962C8B-B14F-4D97-AF65-F5344CB8AC3E}">
        <p14:creationId xmlns:p14="http://schemas.microsoft.com/office/powerpoint/2010/main" val="3904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  <p:bldP spid="13" grpId="0"/>
      <p:bldP spid="15" grpId="0" animBg="1"/>
      <p:bldP spid="16" grpId="0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771A5-6C46-4F3A-8268-09C5EE27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異文化を取り入れる多様性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39176F1-CE43-4084-AB25-E840197A8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37" t="27091" r="61097" b="30022"/>
          <a:stretch/>
        </p:blipFill>
        <p:spPr>
          <a:xfrm>
            <a:off x="1698172" y="1788022"/>
            <a:ext cx="5421086" cy="4015619"/>
          </a:xfrm>
        </p:spPr>
      </p:pic>
    </p:spTree>
    <p:extLst>
      <p:ext uri="{BB962C8B-B14F-4D97-AF65-F5344CB8AC3E}">
        <p14:creationId xmlns:p14="http://schemas.microsoft.com/office/powerpoint/2010/main" val="2566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40497"/>
            <a:ext cx="2945044" cy="220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フリーフォーム 5"/>
          <p:cNvSpPr/>
          <p:nvPr/>
        </p:nvSpPr>
        <p:spPr>
          <a:xfrm>
            <a:off x="62144" y="228775"/>
            <a:ext cx="8997880" cy="6400450"/>
          </a:xfrm>
          <a:custGeom>
            <a:avLst/>
            <a:gdLst>
              <a:gd name="connsiteX0" fmla="*/ 162851 w 9645054"/>
              <a:gd name="connsiteY0" fmla="*/ 463463 h 7014575"/>
              <a:gd name="connsiteX1" fmla="*/ 112747 w 9645054"/>
              <a:gd name="connsiteY1" fmla="*/ 601249 h 7014575"/>
              <a:gd name="connsiteX2" fmla="*/ 100221 w 9645054"/>
              <a:gd name="connsiteY2" fmla="*/ 638827 h 7014575"/>
              <a:gd name="connsiteX3" fmla="*/ 87695 w 9645054"/>
              <a:gd name="connsiteY3" fmla="*/ 688931 h 7014575"/>
              <a:gd name="connsiteX4" fmla="*/ 62643 w 9645054"/>
              <a:gd name="connsiteY4" fmla="*/ 739035 h 7014575"/>
              <a:gd name="connsiteX5" fmla="*/ 25065 w 9645054"/>
              <a:gd name="connsiteY5" fmla="*/ 901874 h 7014575"/>
              <a:gd name="connsiteX6" fmla="*/ 12539 w 9645054"/>
              <a:gd name="connsiteY6" fmla="*/ 939452 h 7014575"/>
              <a:gd name="connsiteX7" fmla="*/ 13 w 9645054"/>
              <a:gd name="connsiteY7" fmla="*/ 1027134 h 7014575"/>
              <a:gd name="connsiteX8" fmla="*/ 25065 w 9645054"/>
              <a:gd name="connsiteY8" fmla="*/ 1290180 h 7014575"/>
              <a:gd name="connsiteX9" fmla="*/ 37591 w 9645054"/>
              <a:gd name="connsiteY9" fmla="*/ 1365337 h 7014575"/>
              <a:gd name="connsiteX10" fmla="*/ 75169 w 9645054"/>
              <a:gd name="connsiteY10" fmla="*/ 1465545 h 7014575"/>
              <a:gd name="connsiteX11" fmla="*/ 100221 w 9645054"/>
              <a:gd name="connsiteY11" fmla="*/ 1503123 h 7014575"/>
              <a:gd name="connsiteX12" fmla="*/ 125273 w 9645054"/>
              <a:gd name="connsiteY12" fmla="*/ 1553227 h 7014575"/>
              <a:gd name="connsiteX13" fmla="*/ 150325 w 9645054"/>
              <a:gd name="connsiteY13" fmla="*/ 1590805 h 7014575"/>
              <a:gd name="connsiteX14" fmla="*/ 175377 w 9645054"/>
              <a:gd name="connsiteY14" fmla="*/ 1665961 h 7014575"/>
              <a:gd name="connsiteX15" fmla="*/ 187903 w 9645054"/>
              <a:gd name="connsiteY15" fmla="*/ 1703539 h 7014575"/>
              <a:gd name="connsiteX16" fmla="*/ 200429 w 9645054"/>
              <a:gd name="connsiteY16" fmla="*/ 1741117 h 7014575"/>
              <a:gd name="connsiteX17" fmla="*/ 175377 w 9645054"/>
              <a:gd name="connsiteY17" fmla="*/ 2129424 h 7014575"/>
              <a:gd name="connsiteX18" fmla="*/ 162851 w 9645054"/>
              <a:gd name="connsiteY18" fmla="*/ 2179528 h 7014575"/>
              <a:gd name="connsiteX19" fmla="*/ 175377 w 9645054"/>
              <a:gd name="connsiteY19" fmla="*/ 2367419 h 7014575"/>
              <a:gd name="connsiteX20" fmla="*/ 200429 w 9645054"/>
              <a:gd name="connsiteY20" fmla="*/ 2455101 h 7014575"/>
              <a:gd name="connsiteX21" fmla="*/ 225481 w 9645054"/>
              <a:gd name="connsiteY21" fmla="*/ 2542783 h 7014575"/>
              <a:gd name="connsiteX22" fmla="*/ 250533 w 9645054"/>
              <a:gd name="connsiteY22" fmla="*/ 2805830 h 7014575"/>
              <a:gd name="connsiteX23" fmla="*/ 275585 w 9645054"/>
              <a:gd name="connsiteY23" fmla="*/ 2880986 h 7014575"/>
              <a:gd name="connsiteX24" fmla="*/ 288111 w 9645054"/>
              <a:gd name="connsiteY24" fmla="*/ 2981194 h 7014575"/>
              <a:gd name="connsiteX25" fmla="*/ 313163 w 9645054"/>
              <a:gd name="connsiteY25" fmla="*/ 3056350 h 7014575"/>
              <a:gd name="connsiteX26" fmla="*/ 325689 w 9645054"/>
              <a:gd name="connsiteY26" fmla="*/ 3093928 h 7014575"/>
              <a:gd name="connsiteX27" fmla="*/ 338215 w 9645054"/>
              <a:gd name="connsiteY27" fmla="*/ 3131506 h 7014575"/>
              <a:gd name="connsiteX28" fmla="*/ 363267 w 9645054"/>
              <a:gd name="connsiteY28" fmla="*/ 3244241 h 7014575"/>
              <a:gd name="connsiteX29" fmla="*/ 375793 w 9645054"/>
              <a:gd name="connsiteY29" fmla="*/ 3281819 h 7014575"/>
              <a:gd name="connsiteX30" fmla="*/ 400845 w 9645054"/>
              <a:gd name="connsiteY30" fmla="*/ 3331923 h 7014575"/>
              <a:gd name="connsiteX31" fmla="*/ 438423 w 9645054"/>
              <a:gd name="connsiteY31" fmla="*/ 3407079 h 7014575"/>
              <a:gd name="connsiteX32" fmla="*/ 513580 w 9645054"/>
              <a:gd name="connsiteY32" fmla="*/ 3457183 h 7014575"/>
              <a:gd name="connsiteX33" fmla="*/ 551158 w 9645054"/>
              <a:gd name="connsiteY33" fmla="*/ 3482235 h 7014575"/>
              <a:gd name="connsiteX34" fmla="*/ 663892 w 9645054"/>
              <a:gd name="connsiteY34" fmla="*/ 3519813 h 7014575"/>
              <a:gd name="connsiteX35" fmla="*/ 701470 w 9645054"/>
              <a:gd name="connsiteY35" fmla="*/ 3532339 h 7014575"/>
              <a:gd name="connsiteX36" fmla="*/ 739048 w 9645054"/>
              <a:gd name="connsiteY36" fmla="*/ 3544865 h 7014575"/>
              <a:gd name="connsiteX37" fmla="*/ 789152 w 9645054"/>
              <a:gd name="connsiteY37" fmla="*/ 3557391 h 7014575"/>
              <a:gd name="connsiteX38" fmla="*/ 939465 w 9645054"/>
              <a:gd name="connsiteY38" fmla="*/ 3569917 h 7014575"/>
              <a:gd name="connsiteX39" fmla="*/ 1164933 w 9645054"/>
              <a:gd name="connsiteY39" fmla="*/ 3594969 h 7014575"/>
              <a:gd name="connsiteX40" fmla="*/ 1653448 w 9645054"/>
              <a:gd name="connsiteY40" fmla="*/ 3582443 h 7014575"/>
              <a:gd name="connsiteX41" fmla="*/ 1728604 w 9645054"/>
              <a:gd name="connsiteY41" fmla="*/ 3569917 h 7014575"/>
              <a:gd name="connsiteX42" fmla="*/ 1803760 w 9645054"/>
              <a:gd name="connsiteY42" fmla="*/ 3544865 h 7014575"/>
              <a:gd name="connsiteX43" fmla="*/ 1866391 w 9645054"/>
              <a:gd name="connsiteY43" fmla="*/ 3507287 h 7014575"/>
              <a:gd name="connsiteX44" fmla="*/ 1941547 w 9645054"/>
              <a:gd name="connsiteY44" fmla="*/ 3457183 h 7014575"/>
              <a:gd name="connsiteX45" fmla="*/ 1979125 w 9645054"/>
              <a:gd name="connsiteY45" fmla="*/ 3432131 h 7014575"/>
              <a:gd name="connsiteX46" fmla="*/ 2016703 w 9645054"/>
              <a:gd name="connsiteY46" fmla="*/ 3419605 h 7014575"/>
              <a:gd name="connsiteX47" fmla="*/ 2091859 w 9645054"/>
              <a:gd name="connsiteY47" fmla="*/ 3369501 h 7014575"/>
              <a:gd name="connsiteX48" fmla="*/ 2167015 w 9645054"/>
              <a:gd name="connsiteY48" fmla="*/ 3344449 h 7014575"/>
              <a:gd name="connsiteX49" fmla="*/ 2204593 w 9645054"/>
              <a:gd name="connsiteY49" fmla="*/ 3331923 h 7014575"/>
              <a:gd name="connsiteX50" fmla="*/ 2292276 w 9645054"/>
              <a:gd name="connsiteY50" fmla="*/ 3281819 h 7014575"/>
              <a:gd name="connsiteX51" fmla="*/ 2367432 w 9645054"/>
              <a:gd name="connsiteY51" fmla="*/ 3244241 h 7014575"/>
              <a:gd name="connsiteX52" fmla="*/ 2417536 w 9645054"/>
              <a:gd name="connsiteY52" fmla="*/ 3169084 h 7014575"/>
              <a:gd name="connsiteX53" fmla="*/ 2455114 w 9645054"/>
              <a:gd name="connsiteY53" fmla="*/ 3093928 h 7014575"/>
              <a:gd name="connsiteX54" fmla="*/ 2492692 w 9645054"/>
              <a:gd name="connsiteY54" fmla="*/ 2968668 h 7014575"/>
              <a:gd name="connsiteX55" fmla="*/ 2505218 w 9645054"/>
              <a:gd name="connsiteY55" fmla="*/ 2931090 h 7014575"/>
              <a:gd name="connsiteX56" fmla="*/ 2555322 w 9645054"/>
              <a:gd name="connsiteY56" fmla="*/ 2855934 h 7014575"/>
              <a:gd name="connsiteX57" fmla="*/ 2580374 w 9645054"/>
              <a:gd name="connsiteY57" fmla="*/ 2818356 h 7014575"/>
              <a:gd name="connsiteX58" fmla="*/ 2617952 w 9645054"/>
              <a:gd name="connsiteY58" fmla="*/ 2780778 h 7014575"/>
              <a:gd name="connsiteX59" fmla="*/ 2705634 w 9645054"/>
              <a:gd name="connsiteY59" fmla="*/ 2718148 h 7014575"/>
              <a:gd name="connsiteX60" fmla="*/ 2755739 w 9645054"/>
              <a:gd name="connsiteY60" fmla="*/ 2655517 h 7014575"/>
              <a:gd name="connsiteX61" fmla="*/ 2793317 w 9645054"/>
              <a:gd name="connsiteY61" fmla="*/ 2617939 h 7014575"/>
              <a:gd name="connsiteX62" fmla="*/ 2855947 w 9645054"/>
              <a:gd name="connsiteY62" fmla="*/ 2505205 h 7014575"/>
              <a:gd name="connsiteX63" fmla="*/ 2880999 w 9645054"/>
              <a:gd name="connsiteY63" fmla="*/ 2467627 h 7014575"/>
              <a:gd name="connsiteX64" fmla="*/ 2893525 w 9645054"/>
              <a:gd name="connsiteY64" fmla="*/ 2430049 h 7014575"/>
              <a:gd name="connsiteX65" fmla="*/ 2956155 w 9645054"/>
              <a:gd name="connsiteY65" fmla="*/ 2354893 h 7014575"/>
              <a:gd name="connsiteX66" fmla="*/ 2981207 w 9645054"/>
              <a:gd name="connsiteY66" fmla="*/ 2317315 h 7014575"/>
              <a:gd name="connsiteX67" fmla="*/ 3093941 w 9645054"/>
              <a:gd name="connsiteY67" fmla="*/ 2254684 h 7014575"/>
              <a:gd name="connsiteX68" fmla="*/ 3131519 w 9645054"/>
              <a:gd name="connsiteY68" fmla="*/ 2229632 h 7014575"/>
              <a:gd name="connsiteX69" fmla="*/ 3181623 w 9645054"/>
              <a:gd name="connsiteY69" fmla="*/ 2217106 h 7014575"/>
              <a:gd name="connsiteX70" fmla="*/ 4020867 w 9645054"/>
              <a:gd name="connsiteY70" fmla="*/ 2192054 h 7014575"/>
              <a:gd name="connsiteX71" fmla="*/ 4171180 w 9645054"/>
              <a:gd name="connsiteY71" fmla="*/ 2167002 h 7014575"/>
              <a:gd name="connsiteX72" fmla="*/ 4208758 w 9645054"/>
              <a:gd name="connsiteY72" fmla="*/ 2154476 h 7014575"/>
              <a:gd name="connsiteX73" fmla="*/ 4271388 w 9645054"/>
              <a:gd name="connsiteY73" fmla="*/ 2141950 h 7014575"/>
              <a:gd name="connsiteX74" fmla="*/ 4359070 w 9645054"/>
              <a:gd name="connsiteY74" fmla="*/ 2104372 h 7014575"/>
              <a:gd name="connsiteX75" fmla="*/ 4434226 w 9645054"/>
              <a:gd name="connsiteY75" fmla="*/ 2054268 h 7014575"/>
              <a:gd name="connsiteX76" fmla="*/ 4471804 w 9645054"/>
              <a:gd name="connsiteY76" fmla="*/ 2029216 h 7014575"/>
              <a:gd name="connsiteX77" fmla="*/ 4546960 w 9645054"/>
              <a:gd name="connsiteY77" fmla="*/ 1979112 h 7014575"/>
              <a:gd name="connsiteX78" fmla="*/ 4572013 w 9645054"/>
              <a:gd name="connsiteY78" fmla="*/ 1954060 h 7014575"/>
              <a:gd name="connsiteX79" fmla="*/ 5586621 w 9645054"/>
              <a:gd name="connsiteY79" fmla="*/ 1979112 h 7014575"/>
              <a:gd name="connsiteX80" fmla="*/ 5674303 w 9645054"/>
              <a:gd name="connsiteY80" fmla="*/ 1991638 h 7014575"/>
              <a:gd name="connsiteX81" fmla="*/ 5787037 w 9645054"/>
              <a:gd name="connsiteY81" fmla="*/ 2004164 h 7014575"/>
              <a:gd name="connsiteX82" fmla="*/ 5824615 w 9645054"/>
              <a:gd name="connsiteY82" fmla="*/ 2016690 h 7014575"/>
              <a:gd name="connsiteX83" fmla="*/ 5987454 w 9645054"/>
              <a:gd name="connsiteY83" fmla="*/ 2054268 h 7014575"/>
              <a:gd name="connsiteX84" fmla="*/ 6075136 w 9645054"/>
              <a:gd name="connsiteY84" fmla="*/ 2079320 h 7014575"/>
              <a:gd name="connsiteX85" fmla="*/ 6626281 w 9645054"/>
              <a:gd name="connsiteY85" fmla="*/ 2116898 h 7014575"/>
              <a:gd name="connsiteX86" fmla="*/ 6889328 w 9645054"/>
              <a:gd name="connsiteY86" fmla="*/ 2192054 h 7014575"/>
              <a:gd name="connsiteX87" fmla="*/ 6964484 w 9645054"/>
              <a:gd name="connsiteY87" fmla="*/ 2217106 h 7014575"/>
              <a:gd name="connsiteX88" fmla="*/ 7014588 w 9645054"/>
              <a:gd name="connsiteY88" fmla="*/ 2242158 h 7014575"/>
              <a:gd name="connsiteX89" fmla="*/ 7089744 w 9645054"/>
              <a:gd name="connsiteY89" fmla="*/ 2254684 h 7014575"/>
              <a:gd name="connsiteX90" fmla="*/ 7152374 w 9645054"/>
              <a:gd name="connsiteY90" fmla="*/ 2279737 h 7014575"/>
              <a:gd name="connsiteX91" fmla="*/ 7265108 w 9645054"/>
              <a:gd name="connsiteY91" fmla="*/ 2354893 h 7014575"/>
              <a:gd name="connsiteX92" fmla="*/ 7327739 w 9645054"/>
              <a:gd name="connsiteY92" fmla="*/ 2379945 h 7014575"/>
              <a:gd name="connsiteX93" fmla="*/ 7440473 w 9645054"/>
              <a:gd name="connsiteY93" fmla="*/ 2455101 h 7014575"/>
              <a:gd name="connsiteX94" fmla="*/ 7490577 w 9645054"/>
              <a:gd name="connsiteY94" fmla="*/ 2480153 h 7014575"/>
              <a:gd name="connsiteX95" fmla="*/ 7528155 w 9645054"/>
              <a:gd name="connsiteY95" fmla="*/ 2530257 h 7014575"/>
              <a:gd name="connsiteX96" fmla="*/ 7565733 w 9645054"/>
              <a:gd name="connsiteY96" fmla="*/ 2555309 h 7014575"/>
              <a:gd name="connsiteX97" fmla="*/ 7603311 w 9645054"/>
              <a:gd name="connsiteY97" fmla="*/ 2592887 h 7014575"/>
              <a:gd name="connsiteX98" fmla="*/ 7653415 w 9645054"/>
              <a:gd name="connsiteY98" fmla="*/ 2630465 h 7014575"/>
              <a:gd name="connsiteX99" fmla="*/ 7678467 w 9645054"/>
              <a:gd name="connsiteY99" fmla="*/ 2668043 h 7014575"/>
              <a:gd name="connsiteX100" fmla="*/ 7816254 w 9645054"/>
              <a:gd name="connsiteY100" fmla="*/ 2805830 h 7014575"/>
              <a:gd name="connsiteX101" fmla="*/ 7853832 w 9645054"/>
              <a:gd name="connsiteY101" fmla="*/ 2843408 h 7014575"/>
              <a:gd name="connsiteX102" fmla="*/ 7916462 w 9645054"/>
              <a:gd name="connsiteY102" fmla="*/ 2918564 h 7014575"/>
              <a:gd name="connsiteX103" fmla="*/ 7928988 w 9645054"/>
              <a:gd name="connsiteY103" fmla="*/ 2956142 h 7014575"/>
              <a:gd name="connsiteX104" fmla="*/ 7954040 w 9645054"/>
              <a:gd name="connsiteY104" fmla="*/ 2993720 h 7014575"/>
              <a:gd name="connsiteX105" fmla="*/ 7966566 w 9645054"/>
              <a:gd name="connsiteY105" fmla="*/ 3043824 h 7014575"/>
              <a:gd name="connsiteX106" fmla="*/ 7991618 w 9645054"/>
              <a:gd name="connsiteY106" fmla="*/ 3118980 h 7014575"/>
              <a:gd name="connsiteX107" fmla="*/ 8004144 w 9645054"/>
              <a:gd name="connsiteY107" fmla="*/ 3169084 h 7014575"/>
              <a:gd name="connsiteX108" fmla="*/ 8029196 w 9645054"/>
              <a:gd name="connsiteY108" fmla="*/ 3256767 h 7014575"/>
              <a:gd name="connsiteX109" fmla="*/ 8041722 w 9645054"/>
              <a:gd name="connsiteY109" fmla="*/ 3369501 h 7014575"/>
              <a:gd name="connsiteX110" fmla="*/ 8029196 w 9645054"/>
              <a:gd name="connsiteY110" fmla="*/ 3569917 h 7014575"/>
              <a:gd name="connsiteX111" fmla="*/ 7991618 w 9645054"/>
              <a:gd name="connsiteY111" fmla="*/ 3682652 h 7014575"/>
              <a:gd name="connsiteX112" fmla="*/ 7979092 w 9645054"/>
              <a:gd name="connsiteY112" fmla="*/ 3720230 h 7014575"/>
              <a:gd name="connsiteX113" fmla="*/ 7916462 w 9645054"/>
              <a:gd name="connsiteY113" fmla="*/ 3795386 h 7014575"/>
              <a:gd name="connsiteX114" fmla="*/ 7878884 w 9645054"/>
              <a:gd name="connsiteY114" fmla="*/ 3832964 h 7014575"/>
              <a:gd name="connsiteX115" fmla="*/ 7841306 w 9645054"/>
              <a:gd name="connsiteY115" fmla="*/ 3908120 h 7014575"/>
              <a:gd name="connsiteX116" fmla="*/ 7816254 w 9645054"/>
              <a:gd name="connsiteY116" fmla="*/ 3945698 h 7014575"/>
              <a:gd name="connsiteX117" fmla="*/ 7828780 w 9645054"/>
              <a:gd name="connsiteY117" fmla="*/ 4083484 h 7014575"/>
              <a:gd name="connsiteX118" fmla="*/ 7916462 w 9645054"/>
              <a:gd name="connsiteY118" fmla="*/ 4221271 h 7014575"/>
              <a:gd name="connsiteX119" fmla="*/ 7954040 w 9645054"/>
              <a:gd name="connsiteY119" fmla="*/ 4308953 h 7014575"/>
              <a:gd name="connsiteX120" fmla="*/ 7991618 w 9645054"/>
              <a:gd name="connsiteY120" fmla="*/ 4396635 h 7014575"/>
              <a:gd name="connsiteX121" fmla="*/ 8066774 w 9645054"/>
              <a:gd name="connsiteY121" fmla="*/ 4496843 h 7014575"/>
              <a:gd name="connsiteX122" fmla="*/ 8104352 w 9645054"/>
              <a:gd name="connsiteY122" fmla="*/ 4546948 h 7014575"/>
              <a:gd name="connsiteX123" fmla="*/ 8141930 w 9645054"/>
              <a:gd name="connsiteY123" fmla="*/ 4584526 h 7014575"/>
              <a:gd name="connsiteX124" fmla="*/ 8192034 w 9645054"/>
              <a:gd name="connsiteY124" fmla="*/ 4659682 h 7014575"/>
              <a:gd name="connsiteX125" fmla="*/ 8217086 w 9645054"/>
              <a:gd name="connsiteY125" fmla="*/ 4734838 h 7014575"/>
              <a:gd name="connsiteX126" fmla="*/ 8192034 w 9645054"/>
              <a:gd name="connsiteY126" fmla="*/ 4847572 h 7014575"/>
              <a:gd name="connsiteX127" fmla="*/ 8179508 w 9645054"/>
              <a:gd name="connsiteY127" fmla="*/ 4885150 h 7014575"/>
              <a:gd name="connsiteX128" fmla="*/ 8141930 w 9645054"/>
              <a:gd name="connsiteY128" fmla="*/ 4922728 h 7014575"/>
              <a:gd name="connsiteX129" fmla="*/ 8104352 w 9645054"/>
              <a:gd name="connsiteY129" fmla="*/ 5060515 h 7014575"/>
              <a:gd name="connsiteX130" fmla="*/ 8079300 w 9645054"/>
              <a:gd name="connsiteY130" fmla="*/ 5098093 h 7014575"/>
              <a:gd name="connsiteX131" fmla="*/ 8066774 w 9645054"/>
              <a:gd name="connsiteY131" fmla="*/ 5135671 h 7014575"/>
              <a:gd name="connsiteX132" fmla="*/ 8016670 w 9645054"/>
              <a:gd name="connsiteY132" fmla="*/ 5210827 h 7014575"/>
              <a:gd name="connsiteX133" fmla="*/ 7979092 w 9645054"/>
              <a:gd name="connsiteY133" fmla="*/ 5285983 h 7014575"/>
              <a:gd name="connsiteX134" fmla="*/ 7954040 w 9645054"/>
              <a:gd name="connsiteY134" fmla="*/ 5361139 h 7014575"/>
              <a:gd name="connsiteX135" fmla="*/ 7916462 w 9645054"/>
              <a:gd name="connsiteY135" fmla="*/ 5398717 h 7014575"/>
              <a:gd name="connsiteX136" fmla="*/ 7828780 w 9645054"/>
              <a:gd name="connsiteY136" fmla="*/ 5448821 h 7014575"/>
              <a:gd name="connsiteX137" fmla="*/ 7791202 w 9645054"/>
              <a:gd name="connsiteY137" fmla="*/ 5473874 h 7014575"/>
              <a:gd name="connsiteX138" fmla="*/ 7766150 w 9645054"/>
              <a:gd name="connsiteY138" fmla="*/ 5511452 h 7014575"/>
              <a:gd name="connsiteX139" fmla="*/ 7728571 w 9645054"/>
              <a:gd name="connsiteY139" fmla="*/ 5523978 h 7014575"/>
              <a:gd name="connsiteX140" fmla="*/ 7703519 w 9645054"/>
              <a:gd name="connsiteY140" fmla="*/ 5599134 h 7014575"/>
              <a:gd name="connsiteX141" fmla="*/ 7678467 w 9645054"/>
              <a:gd name="connsiteY141" fmla="*/ 5636712 h 7014575"/>
              <a:gd name="connsiteX142" fmla="*/ 7665941 w 9645054"/>
              <a:gd name="connsiteY142" fmla="*/ 5824602 h 7014575"/>
              <a:gd name="connsiteX143" fmla="*/ 7653415 w 9645054"/>
              <a:gd name="connsiteY143" fmla="*/ 5862180 h 7014575"/>
              <a:gd name="connsiteX144" fmla="*/ 7628363 w 9645054"/>
              <a:gd name="connsiteY144" fmla="*/ 5999967 h 7014575"/>
              <a:gd name="connsiteX145" fmla="*/ 7615837 w 9645054"/>
              <a:gd name="connsiteY145" fmla="*/ 6037545 h 7014575"/>
              <a:gd name="connsiteX146" fmla="*/ 7578259 w 9645054"/>
              <a:gd name="connsiteY146" fmla="*/ 6050071 h 7014575"/>
              <a:gd name="connsiteX147" fmla="*/ 7540681 w 9645054"/>
              <a:gd name="connsiteY147" fmla="*/ 6075123 h 7014575"/>
              <a:gd name="connsiteX148" fmla="*/ 6839223 w 9645054"/>
              <a:gd name="connsiteY148" fmla="*/ 6087649 h 7014575"/>
              <a:gd name="connsiteX149" fmla="*/ 6726489 w 9645054"/>
              <a:gd name="connsiteY149" fmla="*/ 6150279 h 7014575"/>
              <a:gd name="connsiteX150" fmla="*/ 6676385 w 9645054"/>
              <a:gd name="connsiteY150" fmla="*/ 6175331 h 7014575"/>
              <a:gd name="connsiteX151" fmla="*/ 6601229 w 9645054"/>
              <a:gd name="connsiteY151" fmla="*/ 6237961 h 7014575"/>
              <a:gd name="connsiteX152" fmla="*/ 6526073 w 9645054"/>
              <a:gd name="connsiteY152" fmla="*/ 6263013 h 7014575"/>
              <a:gd name="connsiteX153" fmla="*/ 6488495 w 9645054"/>
              <a:gd name="connsiteY153" fmla="*/ 6275539 h 7014575"/>
              <a:gd name="connsiteX154" fmla="*/ 6450917 w 9645054"/>
              <a:gd name="connsiteY154" fmla="*/ 6288065 h 7014575"/>
              <a:gd name="connsiteX155" fmla="*/ 6350708 w 9645054"/>
              <a:gd name="connsiteY155" fmla="*/ 6325643 h 7014575"/>
              <a:gd name="connsiteX156" fmla="*/ 6087662 w 9645054"/>
              <a:gd name="connsiteY156" fmla="*/ 6300591 h 7014575"/>
              <a:gd name="connsiteX157" fmla="*/ 6050084 w 9645054"/>
              <a:gd name="connsiteY157" fmla="*/ 6288065 h 7014575"/>
              <a:gd name="connsiteX158" fmla="*/ 5874719 w 9645054"/>
              <a:gd name="connsiteY158" fmla="*/ 6275539 h 7014575"/>
              <a:gd name="connsiteX159" fmla="*/ 5624199 w 9645054"/>
              <a:gd name="connsiteY159" fmla="*/ 6237961 h 7014575"/>
              <a:gd name="connsiteX160" fmla="*/ 5423782 w 9645054"/>
              <a:gd name="connsiteY160" fmla="*/ 6225435 h 7014575"/>
              <a:gd name="connsiteX161" fmla="*/ 5198314 w 9645054"/>
              <a:gd name="connsiteY161" fmla="*/ 6200383 h 7014575"/>
              <a:gd name="connsiteX162" fmla="*/ 4108550 w 9645054"/>
              <a:gd name="connsiteY162" fmla="*/ 6175331 h 7014575"/>
              <a:gd name="connsiteX163" fmla="*/ 4008341 w 9645054"/>
              <a:gd name="connsiteY163" fmla="*/ 6162805 h 7014575"/>
              <a:gd name="connsiteX164" fmla="*/ 3883081 w 9645054"/>
              <a:gd name="connsiteY164" fmla="*/ 6112701 h 7014575"/>
              <a:gd name="connsiteX165" fmla="*/ 3807925 w 9645054"/>
              <a:gd name="connsiteY165" fmla="*/ 6087649 h 7014575"/>
              <a:gd name="connsiteX166" fmla="*/ 3757821 w 9645054"/>
              <a:gd name="connsiteY166" fmla="*/ 6075123 h 7014575"/>
              <a:gd name="connsiteX167" fmla="*/ 3707717 w 9645054"/>
              <a:gd name="connsiteY167" fmla="*/ 6050071 h 7014575"/>
              <a:gd name="connsiteX168" fmla="*/ 3344462 w 9645054"/>
              <a:gd name="connsiteY168" fmla="*/ 6012493 h 7014575"/>
              <a:gd name="connsiteX169" fmla="*/ 3281832 w 9645054"/>
              <a:gd name="connsiteY169" fmla="*/ 5974915 h 7014575"/>
              <a:gd name="connsiteX170" fmla="*/ 3219202 w 9645054"/>
              <a:gd name="connsiteY170" fmla="*/ 5949863 h 7014575"/>
              <a:gd name="connsiteX171" fmla="*/ 3144045 w 9645054"/>
              <a:gd name="connsiteY171" fmla="*/ 5899758 h 7014575"/>
              <a:gd name="connsiteX172" fmla="*/ 3056363 w 9645054"/>
              <a:gd name="connsiteY172" fmla="*/ 5874706 h 7014575"/>
              <a:gd name="connsiteX173" fmla="*/ 2968681 w 9645054"/>
              <a:gd name="connsiteY173" fmla="*/ 5862180 h 7014575"/>
              <a:gd name="connsiteX174" fmla="*/ 2793317 w 9645054"/>
              <a:gd name="connsiteY174" fmla="*/ 5837128 h 7014575"/>
              <a:gd name="connsiteX175" fmla="*/ 2730686 w 9645054"/>
              <a:gd name="connsiteY175" fmla="*/ 5812076 h 7014575"/>
              <a:gd name="connsiteX176" fmla="*/ 2655530 w 9645054"/>
              <a:gd name="connsiteY176" fmla="*/ 5787024 h 7014575"/>
              <a:gd name="connsiteX177" fmla="*/ 2617952 w 9645054"/>
              <a:gd name="connsiteY177" fmla="*/ 5774498 h 7014575"/>
              <a:gd name="connsiteX178" fmla="*/ 2505218 w 9645054"/>
              <a:gd name="connsiteY178" fmla="*/ 5736920 h 7014575"/>
              <a:gd name="connsiteX179" fmla="*/ 2467640 w 9645054"/>
              <a:gd name="connsiteY179" fmla="*/ 5674290 h 7014575"/>
              <a:gd name="connsiteX180" fmla="*/ 2430062 w 9645054"/>
              <a:gd name="connsiteY180" fmla="*/ 5649238 h 7014575"/>
              <a:gd name="connsiteX181" fmla="*/ 2379958 w 9645054"/>
              <a:gd name="connsiteY181" fmla="*/ 5599134 h 7014575"/>
              <a:gd name="connsiteX182" fmla="*/ 2292276 w 9645054"/>
              <a:gd name="connsiteY182" fmla="*/ 5486400 h 7014575"/>
              <a:gd name="connsiteX183" fmla="*/ 2254697 w 9645054"/>
              <a:gd name="connsiteY183" fmla="*/ 5461348 h 7014575"/>
              <a:gd name="connsiteX184" fmla="*/ 2192067 w 9645054"/>
              <a:gd name="connsiteY184" fmla="*/ 5448821 h 7014575"/>
              <a:gd name="connsiteX185" fmla="*/ 2154489 w 9645054"/>
              <a:gd name="connsiteY185" fmla="*/ 5436295 h 7014575"/>
              <a:gd name="connsiteX186" fmla="*/ 2104385 w 9645054"/>
              <a:gd name="connsiteY186" fmla="*/ 5423769 h 7014575"/>
              <a:gd name="connsiteX187" fmla="*/ 2016703 w 9645054"/>
              <a:gd name="connsiteY187" fmla="*/ 5398717 h 7014575"/>
              <a:gd name="connsiteX188" fmla="*/ 1878917 w 9645054"/>
              <a:gd name="connsiteY188" fmla="*/ 5386191 h 7014575"/>
              <a:gd name="connsiteX189" fmla="*/ 1753656 w 9645054"/>
              <a:gd name="connsiteY189" fmla="*/ 5361139 h 7014575"/>
              <a:gd name="connsiteX190" fmla="*/ 1640922 w 9645054"/>
              <a:gd name="connsiteY190" fmla="*/ 5323561 h 7014575"/>
              <a:gd name="connsiteX191" fmla="*/ 1565766 w 9645054"/>
              <a:gd name="connsiteY191" fmla="*/ 5298509 h 7014575"/>
              <a:gd name="connsiteX192" fmla="*/ 1427980 w 9645054"/>
              <a:gd name="connsiteY192" fmla="*/ 5273457 h 7014575"/>
              <a:gd name="connsiteX193" fmla="*/ 1377876 w 9645054"/>
              <a:gd name="connsiteY193" fmla="*/ 5260931 h 7014575"/>
              <a:gd name="connsiteX194" fmla="*/ 1252615 w 9645054"/>
              <a:gd name="connsiteY194" fmla="*/ 5235879 h 7014575"/>
              <a:gd name="connsiteX195" fmla="*/ 1202511 w 9645054"/>
              <a:gd name="connsiteY195" fmla="*/ 5173249 h 7014575"/>
              <a:gd name="connsiteX196" fmla="*/ 1164933 w 9645054"/>
              <a:gd name="connsiteY196" fmla="*/ 5148197 h 7014575"/>
              <a:gd name="connsiteX197" fmla="*/ 1127355 w 9645054"/>
              <a:gd name="connsiteY197" fmla="*/ 5110619 h 7014575"/>
              <a:gd name="connsiteX198" fmla="*/ 1052199 w 9645054"/>
              <a:gd name="connsiteY198" fmla="*/ 5085567 h 7014575"/>
              <a:gd name="connsiteX199" fmla="*/ 1014621 w 9645054"/>
              <a:gd name="connsiteY199" fmla="*/ 5073041 h 7014575"/>
              <a:gd name="connsiteX200" fmla="*/ 964517 w 9645054"/>
              <a:gd name="connsiteY200" fmla="*/ 5047989 h 7014575"/>
              <a:gd name="connsiteX201" fmla="*/ 889360 w 9645054"/>
              <a:gd name="connsiteY201" fmla="*/ 5035463 h 7014575"/>
              <a:gd name="connsiteX202" fmla="*/ 739048 w 9645054"/>
              <a:gd name="connsiteY202" fmla="*/ 5010411 h 7014575"/>
              <a:gd name="connsiteX203" fmla="*/ 513580 w 9645054"/>
              <a:gd name="connsiteY203" fmla="*/ 4985358 h 7014575"/>
              <a:gd name="connsiteX204" fmla="*/ 375793 w 9645054"/>
              <a:gd name="connsiteY204" fmla="*/ 5022937 h 7014575"/>
              <a:gd name="connsiteX205" fmla="*/ 338215 w 9645054"/>
              <a:gd name="connsiteY205" fmla="*/ 5047989 h 7014575"/>
              <a:gd name="connsiteX206" fmla="*/ 313163 w 9645054"/>
              <a:gd name="connsiteY206" fmla="*/ 5123145 h 7014575"/>
              <a:gd name="connsiteX207" fmla="*/ 288111 w 9645054"/>
              <a:gd name="connsiteY207" fmla="*/ 5235879 h 7014575"/>
              <a:gd name="connsiteX208" fmla="*/ 300637 w 9645054"/>
              <a:gd name="connsiteY208" fmla="*/ 5711868 h 7014575"/>
              <a:gd name="connsiteX209" fmla="*/ 325689 w 9645054"/>
              <a:gd name="connsiteY209" fmla="*/ 6050071 h 7014575"/>
              <a:gd name="connsiteX210" fmla="*/ 338215 w 9645054"/>
              <a:gd name="connsiteY210" fmla="*/ 6175331 h 7014575"/>
              <a:gd name="connsiteX211" fmla="*/ 350741 w 9645054"/>
              <a:gd name="connsiteY211" fmla="*/ 6325643 h 7014575"/>
              <a:gd name="connsiteX212" fmla="*/ 375793 w 9645054"/>
              <a:gd name="connsiteY212" fmla="*/ 6425852 h 7014575"/>
              <a:gd name="connsiteX213" fmla="*/ 413371 w 9645054"/>
              <a:gd name="connsiteY213" fmla="*/ 6576164 h 7014575"/>
              <a:gd name="connsiteX214" fmla="*/ 513580 w 9645054"/>
              <a:gd name="connsiteY214" fmla="*/ 6651320 h 7014575"/>
              <a:gd name="connsiteX215" fmla="*/ 551158 w 9645054"/>
              <a:gd name="connsiteY215" fmla="*/ 6663846 h 7014575"/>
              <a:gd name="connsiteX216" fmla="*/ 626314 w 9645054"/>
              <a:gd name="connsiteY216" fmla="*/ 6713950 h 7014575"/>
              <a:gd name="connsiteX217" fmla="*/ 726522 w 9645054"/>
              <a:gd name="connsiteY217" fmla="*/ 6739002 h 7014575"/>
              <a:gd name="connsiteX218" fmla="*/ 764100 w 9645054"/>
              <a:gd name="connsiteY218" fmla="*/ 6751528 h 7014575"/>
              <a:gd name="connsiteX219" fmla="*/ 1177459 w 9645054"/>
              <a:gd name="connsiteY219" fmla="*/ 6789106 h 7014575"/>
              <a:gd name="connsiteX220" fmla="*/ 1615870 w 9645054"/>
              <a:gd name="connsiteY220" fmla="*/ 6814158 h 7014575"/>
              <a:gd name="connsiteX221" fmla="*/ 2104385 w 9645054"/>
              <a:gd name="connsiteY221" fmla="*/ 6826684 h 7014575"/>
              <a:gd name="connsiteX222" fmla="*/ 2229645 w 9645054"/>
              <a:gd name="connsiteY222" fmla="*/ 6839211 h 7014575"/>
              <a:gd name="connsiteX223" fmla="*/ 2655530 w 9645054"/>
              <a:gd name="connsiteY223" fmla="*/ 6864263 h 7014575"/>
              <a:gd name="connsiteX224" fmla="*/ 2830895 w 9645054"/>
              <a:gd name="connsiteY224" fmla="*/ 6889315 h 7014575"/>
              <a:gd name="connsiteX225" fmla="*/ 2880999 w 9645054"/>
              <a:gd name="connsiteY225" fmla="*/ 6901841 h 7014575"/>
              <a:gd name="connsiteX226" fmla="*/ 3006259 w 9645054"/>
              <a:gd name="connsiteY226" fmla="*/ 6926893 h 7014575"/>
              <a:gd name="connsiteX227" fmla="*/ 3144045 w 9645054"/>
              <a:gd name="connsiteY227" fmla="*/ 6964471 h 7014575"/>
              <a:gd name="connsiteX228" fmla="*/ 3620034 w 9645054"/>
              <a:gd name="connsiteY228" fmla="*/ 6989523 h 7014575"/>
              <a:gd name="connsiteX229" fmla="*/ 3682665 w 9645054"/>
              <a:gd name="connsiteY229" fmla="*/ 7002049 h 7014575"/>
              <a:gd name="connsiteX230" fmla="*/ 3732769 w 9645054"/>
              <a:gd name="connsiteY230" fmla="*/ 7014575 h 7014575"/>
              <a:gd name="connsiteX231" fmla="*/ 4784955 w 9645054"/>
              <a:gd name="connsiteY231" fmla="*/ 7002049 h 7014575"/>
              <a:gd name="connsiteX232" fmla="*/ 4897689 w 9645054"/>
              <a:gd name="connsiteY232" fmla="*/ 6976997 h 7014575"/>
              <a:gd name="connsiteX233" fmla="*/ 5098106 w 9645054"/>
              <a:gd name="connsiteY233" fmla="*/ 6951945 h 7014575"/>
              <a:gd name="connsiteX234" fmla="*/ 5311048 w 9645054"/>
              <a:gd name="connsiteY234" fmla="*/ 6926893 h 7014575"/>
              <a:gd name="connsiteX235" fmla="*/ 5486413 w 9645054"/>
              <a:gd name="connsiteY235" fmla="*/ 6901841 h 7014575"/>
              <a:gd name="connsiteX236" fmla="*/ 6375760 w 9645054"/>
              <a:gd name="connsiteY236" fmla="*/ 6926893 h 7014575"/>
              <a:gd name="connsiteX237" fmla="*/ 6551125 w 9645054"/>
              <a:gd name="connsiteY237" fmla="*/ 6939419 h 7014575"/>
              <a:gd name="connsiteX238" fmla="*/ 6776593 w 9645054"/>
              <a:gd name="connsiteY238" fmla="*/ 6964471 h 7014575"/>
              <a:gd name="connsiteX239" fmla="*/ 7277634 w 9645054"/>
              <a:gd name="connsiteY239" fmla="*/ 6951945 h 7014575"/>
              <a:gd name="connsiteX240" fmla="*/ 7352791 w 9645054"/>
              <a:gd name="connsiteY240" fmla="*/ 6939419 h 7014575"/>
              <a:gd name="connsiteX241" fmla="*/ 7478051 w 9645054"/>
              <a:gd name="connsiteY241" fmla="*/ 6914367 h 7014575"/>
              <a:gd name="connsiteX242" fmla="*/ 7515629 w 9645054"/>
              <a:gd name="connsiteY242" fmla="*/ 6901841 h 7014575"/>
              <a:gd name="connsiteX243" fmla="*/ 7553207 w 9645054"/>
              <a:gd name="connsiteY243" fmla="*/ 6876789 h 7014575"/>
              <a:gd name="connsiteX244" fmla="*/ 7603311 w 9645054"/>
              <a:gd name="connsiteY244" fmla="*/ 6864263 h 7014575"/>
              <a:gd name="connsiteX245" fmla="*/ 7653415 w 9645054"/>
              <a:gd name="connsiteY245" fmla="*/ 6839211 h 7014575"/>
              <a:gd name="connsiteX246" fmla="*/ 7703519 w 9645054"/>
              <a:gd name="connsiteY246" fmla="*/ 6826684 h 7014575"/>
              <a:gd name="connsiteX247" fmla="*/ 7828780 w 9645054"/>
              <a:gd name="connsiteY247" fmla="*/ 6789106 h 7014575"/>
              <a:gd name="connsiteX248" fmla="*/ 7991618 w 9645054"/>
              <a:gd name="connsiteY248" fmla="*/ 6739002 h 7014575"/>
              <a:gd name="connsiteX249" fmla="*/ 8317295 w 9645054"/>
              <a:gd name="connsiteY249" fmla="*/ 6726476 h 7014575"/>
              <a:gd name="connsiteX250" fmla="*/ 8492659 w 9645054"/>
              <a:gd name="connsiteY250" fmla="*/ 6713950 h 7014575"/>
              <a:gd name="connsiteX251" fmla="*/ 8567815 w 9645054"/>
              <a:gd name="connsiteY251" fmla="*/ 6701424 h 7014575"/>
              <a:gd name="connsiteX252" fmla="*/ 8705602 w 9645054"/>
              <a:gd name="connsiteY252" fmla="*/ 6688898 h 7014575"/>
              <a:gd name="connsiteX253" fmla="*/ 8743180 w 9645054"/>
              <a:gd name="connsiteY253" fmla="*/ 6676372 h 7014575"/>
              <a:gd name="connsiteX254" fmla="*/ 8855914 w 9645054"/>
              <a:gd name="connsiteY254" fmla="*/ 6663846 h 7014575"/>
              <a:gd name="connsiteX255" fmla="*/ 8906018 w 9645054"/>
              <a:gd name="connsiteY255" fmla="*/ 6651320 h 7014575"/>
              <a:gd name="connsiteX256" fmla="*/ 8981174 w 9645054"/>
              <a:gd name="connsiteY256" fmla="*/ 6638794 h 7014575"/>
              <a:gd name="connsiteX257" fmla="*/ 9056330 w 9645054"/>
              <a:gd name="connsiteY257" fmla="*/ 6613742 h 7014575"/>
              <a:gd name="connsiteX258" fmla="*/ 9144013 w 9645054"/>
              <a:gd name="connsiteY258" fmla="*/ 6588690 h 7014575"/>
              <a:gd name="connsiteX259" fmla="*/ 9181591 w 9645054"/>
              <a:gd name="connsiteY259" fmla="*/ 6563638 h 7014575"/>
              <a:gd name="connsiteX260" fmla="*/ 9219169 w 9645054"/>
              <a:gd name="connsiteY260" fmla="*/ 6526060 h 7014575"/>
              <a:gd name="connsiteX261" fmla="*/ 9256747 w 9645054"/>
              <a:gd name="connsiteY261" fmla="*/ 6513534 h 7014575"/>
              <a:gd name="connsiteX262" fmla="*/ 9294325 w 9645054"/>
              <a:gd name="connsiteY262" fmla="*/ 6475956 h 7014575"/>
              <a:gd name="connsiteX263" fmla="*/ 9331903 w 9645054"/>
              <a:gd name="connsiteY263" fmla="*/ 6450904 h 7014575"/>
              <a:gd name="connsiteX264" fmla="*/ 9382007 w 9645054"/>
              <a:gd name="connsiteY264" fmla="*/ 6375748 h 7014575"/>
              <a:gd name="connsiteX265" fmla="*/ 9407059 w 9645054"/>
              <a:gd name="connsiteY265" fmla="*/ 6288065 h 7014575"/>
              <a:gd name="connsiteX266" fmla="*/ 9444637 w 9645054"/>
              <a:gd name="connsiteY266" fmla="*/ 6150279 h 7014575"/>
              <a:gd name="connsiteX267" fmla="*/ 9469689 w 9645054"/>
              <a:gd name="connsiteY267" fmla="*/ 5987441 h 7014575"/>
              <a:gd name="connsiteX268" fmla="*/ 9482215 w 9645054"/>
              <a:gd name="connsiteY268" fmla="*/ 5949863 h 7014575"/>
              <a:gd name="connsiteX269" fmla="*/ 9494741 w 9645054"/>
              <a:gd name="connsiteY269" fmla="*/ 5849654 h 7014575"/>
              <a:gd name="connsiteX270" fmla="*/ 9519793 w 9645054"/>
              <a:gd name="connsiteY270" fmla="*/ 5799550 h 7014575"/>
              <a:gd name="connsiteX271" fmla="*/ 9544845 w 9645054"/>
              <a:gd name="connsiteY271" fmla="*/ 5611660 h 7014575"/>
              <a:gd name="connsiteX272" fmla="*/ 9557371 w 9645054"/>
              <a:gd name="connsiteY272" fmla="*/ 5574082 h 7014575"/>
              <a:gd name="connsiteX273" fmla="*/ 9582423 w 9645054"/>
              <a:gd name="connsiteY273" fmla="*/ 5336087 h 7014575"/>
              <a:gd name="connsiteX274" fmla="*/ 9620002 w 9645054"/>
              <a:gd name="connsiteY274" fmla="*/ 5022937 h 7014575"/>
              <a:gd name="connsiteX275" fmla="*/ 9645054 w 9645054"/>
              <a:gd name="connsiteY275" fmla="*/ 4020854 h 7014575"/>
              <a:gd name="connsiteX276" fmla="*/ 9632528 w 9645054"/>
              <a:gd name="connsiteY276" fmla="*/ 2768252 h 7014575"/>
              <a:gd name="connsiteX277" fmla="*/ 9620002 w 9645054"/>
              <a:gd name="connsiteY277" fmla="*/ 2642991 h 7014575"/>
              <a:gd name="connsiteX278" fmla="*/ 9594950 w 9645054"/>
              <a:gd name="connsiteY278" fmla="*/ 2417523 h 7014575"/>
              <a:gd name="connsiteX279" fmla="*/ 9582423 w 9645054"/>
              <a:gd name="connsiteY279" fmla="*/ 2279737 h 7014575"/>
              <a:gd name="connsiteX280" fmla="*/ 9557371 w 9645054"/>
              <a:gd name="connsiteY280" fmla="*/ 1903956 h 7014575"/>
              <a:gd name="connsiteX281" fmla="*/ 9544845 w 9645054"/>
              <a:gd name="connsiteY281" fmla="*/ 1653435 h 7014575"/>
              <a:gd name="connsiteX282" fmla="*/ 9532319 w 9645054"/>
              <a:gd name="connsiteY282" fmla="*/ 1590805 h 7014575"/>
              <a:gd name="connsiteX283" fmla="*/ 9507267 w 9645054"/>
              <a:gd name="connsiteY283" fmla="*/ 1402915 h 7014575"/>
              <a:gd name="connsiteX284" fmla="*/ 9482215 w 9645054"/>
              <a:gd name="connsiteY284" fmla="*/ 1352811 h 7014575"/>
              <a:gd name="connsiteX285" fmla="*/ 9457163 w 9645054"/>
              <a:gd name="connsiteY285" fmla="*/ 1240076 h 7014575"/>
              <a:gd name="connsiteX286" fmla="*/ 9419585 w 9645054"/>
              <a:gd name="connsiteY286" fmla="*/ 1189972 h 7014575"/>
              <a:gd name="connsiteX287" fmla="*/ 9394533 w 9645054"/>
              <a:gd name="connsiteY287" fmla="*/ 1152394 h 7014575"/>
              <a:gd name="connsiteX288" fmla="*/ 9306851 w 9645054"/>
              <a:gd name="connsiteY288" fmla="*/ 1014608 h 7014575"/>
              <a:gd name="connsiteX289" fmla="*/ 9231695 w 9645054"/>
              <a:gd name="connsiteY289" fmla="*/ 939452 h 7014575"/>
              <a:gd name="connsiteX290" fmla="*/ 9144013 w 9645054"/>
              <a:gd name="connsiteY290" fmla="*/ 864295 h 7014575"/>
              <a:gd name="connsiteX291" fmla="*/ 9093908 w 9645054"/>
              <a:gd name="connsiteY291" fmla="*/ 801665 h 7014575"/>
              <a:gd name="connsiteX292" fmla="*/ 9031278 w 9645054"/>
              <a:gd name="connsiteY292" fmla="*/ 751561 h 7014575"/>
              <a:gd name="connsiteX293" fmla="*/ 8918544 w 9645054"/>
              <a:gd name="connsiteY293" fmla="*/ 676405 h 7014575"/>
              <a:gd name="connsiteX294" fmla="*/ 8780758 w 9645054"/>
              <a:gd name="connsiteY294" fmla="*/ 601249 h 7014575"/>
              <a:gd name="connsiteX295" fmla="*/ 8542763 w 9645054"/>
              <a:gd name="connsiteY295" fmla="*/ 438411 h 7014575"/>
              <a:gd name="connsiteX296" fmla="*/ 8354873 w 9645054"/>
              <a:gd name="connsiteY296" fmla="*/ 350728 h 7014575"/>
              <a:gd name="connsiteX297" fmla="*/ 8279717 w 9645054"/>
              <a:gd name="connsiteY297" fmla="*/ 325676 h 7014575"/>
              <a:gd name="connsiteX298" fmla="*/ 8242139 w 9645054"/>
              <a:gd name="connsiteY298" fmla="*/ 300624 h 7014575"/>
              <a:gd name="connsiteX299" fmla="*/ 8166982 w 9645054"/>
              <a:gd name="connsiteY299" fmla="*/ 275572 h 7014575"/>
              <a:gd name="connsiteX300" fmla="*/ 8129404 w 9645054"/>
              <a:gd name="connsiteY300" fmla="*/ 250520 h 7014575"/>
              <a:gd name="connsiteX301" fmla="*/ 8054248 w 9645054"/>
              <a:gd name="connsiteY301" fmla="*/ 237994 h 7014575"/>
              <a:gd name="connsiteX302" fmla="*/ 7954040 w 9645054"/>
              <a:gd name="connsiteY302" fmla="*/ 187890 h 7014575"/>
              <a:gd name="connsiteX303" fmla="*/ 7878884 w 9645054"/>
              <a:gd name="connsiteY303" fmla="*/ 150312 h 7014575"/>
              <a:gd name="connsiteX304" fmla="*/ 7803728 w 9645054"/>
              <a:gd name="connsiteY304" fmla="*/ 137786 h 7014575"/>
              <a:gd name="connsiteX305" fmla="*/ 7603311 w 9645054"/>
              <a:gd name="connsiteY305" fmla="*/ 125260 h 7014575"/>
              <a:gd name="connsiteX306" fmla="*/ 7515629 w 9645054"/>
              <a:gd name="connsiteY306" fmla="*/ 112734 h 7014575"/>
              <a:gd name="connsiteX307" fmla="*/ 7077218 w 9645054"/>
              <a:gd name="connsiteY307" fmla="*/ 100208 h 7014575"/>
              <a:gd name="connsiteX308" fmla="*/ 6663859 w 9645054"/>
              <a:gd name="connsiteY308" fmla="*/ 125260 h 7014575"/>
              <a:gd name="connsiteX309" fmla="*/ 6576177 w 9645054"/>
              <a:gd name="connsiteY309" fmla="*/ 175364 h 7014575"/>
              <a:gd name="connsiteX310" fmla="*/ 6463443 w 9645054"/>
              <a:gd name="connsiteY310" fmla="*/ 212942 h 7014575"/>
              <a:gd name="connsiteX311" fmla="*/ 6425865 w 9645054"/>
              <a:gd name="connsiteY311" fmla="*/ 225468 h 7014575"/>
              <a:gd name="connsiteX312" fmla="*/ 6300604 w 9645054"/>
              <a:gd name="connsiteY312" fmla="*/ 250520 h 7014575"/>
              <a:gd name="connsiteX313" fmla="*/ 6187870 w 9645054"/>
              <a:gd name="connsiteY313" fmla="*/ 275572 h 7014575"/>
              <a:gd name="connsiteX314" fmla="*/ 6137766 w 9645054"/>
              <a:gd name="connsiteY314" fmla="*/ 288098 h 7014575"/>
              <a:gd name="connsiteX315" fmla="*/ 6100188 w 9645054"/>
              <a:gd name="connsiteY315" fmla="*/ 300624 h 7014575"/>
              <a:gd name="connsiteX316" fmla="*/ 6025032 w 9645054"/>
              <a:gd name="connsiteY316" fmla="*/ 313150 h 7014575"/>
              <a:gd name="connsiteX317" fmla="*/ 5937350 w 9645054"/>
              <a:gd name="connsiteY317" fmla="*/ 338202 h 7014575"/>
              <a:gd name="connsiteX318" fmla="*/ 5486413 w 9645054"/>
              <a:gd name="connsiteY318" fmla="*/ 325676 h 7014575"/>
              <a:gd name="connsiteX319" fmla="*/ 5448834 w 9645054"/>
              <a:gd name="connsiteY319" fmla="*/ 313150 h 7014575"/>
              <a:gd name="connsiteX320" fmla="*/ 5311048 w 9645054"/>
              <a:gd name="connsiteY320" fmla="*/ 288098 h 7014575"/>
              <a:gd name="connsiteX321" fmla="*/ 5273470 w 9645054"/>
              <a:gd name="connsiteY321" fmla="*/ 275572 h 7014575"/>
              <a:gd name="connsiteX322" fmla="*/ 5148210 w 9645054"/>
              <a:gd name="connsiteY322" fmla="*/ 263046 h 7014575"/>
              <a:gd name="connsiteX323" fmla="*/ 4960319 w 9645054"/>
              <a:gd name="connsiteY323" fmla="*/ 237994 h 7014575"/>
              <a:gd name="connsiteX324" fmla="*/ 4897689 w 9645054"/>
              <a:gd name="connsiteY324" fmla="*/ 225468 h 7014575"/>
              <a:gd name="connsiteX325" fmla="*/ 4860111 w 9645054"/>
              <a:gd name="connsiteY325" fmla="*/ 212942 h 7014575"/>
              <a:gd name="connsiteX326" fmla="*/ 4697273 w 9645054"/>
              <a:gd name="connsiteY326" fmla="*/ 187890 h 7014575"/>
              <a:gd name="connsiteX327" fmla="*/ 4659695 w 9645054"/>
              <a:gd name="connsiteY327" fmla="*/ 175364 h 7014575"/>
              <a:gd name="connsiteX328" fmla="*/ 4509382 w 9645054"/>
              <a:gd name="connsiteY328" fmla="*/ 150312 h 7014575"/>
              <a:gd name="connsiteX329" fmla="*/ 4196232 w 9645054"/>
              <a:gd name="connsiteY329" fmla="*/ 112734 h 7014575"/>
              <a:gd name="connsiteX330" fmla="*/ 3832977 w 9645054"/>
              <a:gd name="connsiteY330" fmla="*/ 100208 h 7014575"/>
              <a:gd name="connsiteX331" fmla="*/ 3281832 w 9645054"/>
              <a:gd name="connsiteY331" fmla="*/ 75156 h 7014575"/>
              <a:gd name="connsiteX332" fmla="*/ 3169097 w 9645054"/>
              <a:gd name="connsiteY332" fmla="*/ 62630 h 7014575"/>
              <a:gd name="connsiteX333" fmla="*/ 2555322 w 9645054"/>
              <a:gd name="connsiteY333" fmla="*/ 37578 h 7014575"/>
              <a:gd name="connsiteX334" fmla="*/ 2279750 w 9645054"/>
              <a:gd name="connsiteY334" fmla="*/ 12526 h 7014575"/>
              <a:gd name="connsiteX335" fmla="*/ 2041755 w 9645054"/>
              <a:gd name="connsiteY335" fmla="*/ 0 h 7014575"/>
              <a:gd name="connsiteX336" fmla="*/ 1027147 w 9645054"/>
              <a:gd name="connsiteY336" fmla="*/ 12526 h 7014575"/>
              <a:gd name="connsiteX337" fmla="*/ 951991 w 9645054"/>
              <a:gd name="connsiteY337" fmla="*/ 25052 h 7014575"/>
              <a:gd name="connsiteX338" fmla="*/ 839256 w 9645054"/>
              <a:gd name="connsiteY338" fmla="*/ 37578 h 7014575"/>
              <a:gd name="connsiteX339" fmla="*/ 739048 w 9645054"/>
              <a:gd name="connsiteY339" fmla="*/ 62630 h 7014575"/>
              <a:gd name="connsiteX340" fmla="*/ 676418 w 9645054"/>
              <a:gd name="connsiteY340" fmla="*/ 75156 h 7014575"/>
              <a:gd name="connsiteX341" fmla="*/ 638840 w 9645054"/>
              <a:gd name="connsiteY341" fmla="*/ 87682 h 7014575"/>
              <a:gd name="connsiteX342" fmla="*/ 588736 w 9645054"/>
              <a:gd name="connsiteY342" fmla="*/ 100208 h 7014575"/>
              <a:gd name="connsiteX343" fmla="*/ 501054 w 9645054"/>
              <a:gd name="connsiteY343" fmla="*/ 137786 h 7014575"/>
              <a:gd name="connsiteX344" fmla="*/ 450950 w 9645054"/>
              <a:gd name="connsiteY344" fmla="*/ 162838 h 7014575"/>
              <a:gd name="connsiteX345" fmla="*/ 413371 w 9645054"/>
              <a:gd name="connsiteY345" fmla="*/ 175364 h 7014575"/>
              <a:gd name="connsiteX346" fmla="*/ 325689 w 9645054"/>
              <a:gd name="connsiteY346" fmla="*/ 225468 h 7014575"/>
              <a:gd name="connsiteX347" fmla="*/ 288111 w 9645054"/>
              <a:gd name="connsiteY347" fmla="*/ 250520 h 7014575"/>
              <a:gd name="connsiteX348" fmla="*/ 175377 w 9645054"/>
              <a:gd name="connsiteY348" fmla="*/ 300624 h 7014575"/>
              <a:gd name="connsiteX349" fmla="*/ 150325 w 9645054"/>
              <a:gd name="connsiteY349" fmla="*/ 463463 h 7014575"/>
              <a:gd name="connsiteX350" fmla="*/ 137799 w 9645054"/>
              <a:gd name="connsiteY350" fmla="*/ 551145 h 70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9645054" h="7014575">
                <a:moveTo>
                  <a:pt x="162851" y="463463"/>
                </a:moveTo>
                <a:cubicBezTo>
                  <a:pt x="127992" y="550611"/>
                  <a:pt x="144909" y="504762"/>
                  <a:pt x="112747" y="601249"/>
                </a:cubicBezTo>
                <a:cubicBezTo>
                  <a:pt x="108572" y="613775"/>
                  <a:pt x="103423" y="626018"/>
                  <a:pt x="100221" y="638827"/>
                </a:cubicBezTo>
                <a:cubicBezTo>
                  <a:pt x="96046" y="655528"/>
                  <a:pt x="93740" y="672812"/>
                  <a:pt x="87695" y="688931"/>
                </a:cubicBezTo>
                <a:cubicBezTo>
                  <a:pt x="81139" y="706415"/>
                  <a:pt x="68548" y="721321"/>
                  <a:pt x="62643" y="739035"/>
                </a:cubicBezTo>
                <a:cubicBezTo>
                  <a:pt x="31465" y="832569"/>
                  <a:pt x="44938" y="822380"/>
                  <a:pt x="25065" y="901874"/>
                </a:cubicBezTo>
                <a:cubicBezTo>
                  <a:pt x="21863" y="914683"/>
                  <a:pt x="16714" y="926926"/>
                  <a:pt x="12539" y="939452"/>
                </a:cubicBezTo>
                <a:cubicBezTo>
                  <a:pt x="8364" y="968679"/>
                  <a:pt x="13" y="997610"/>
                  <a:pt x="13" y="1027134"/>
                </a:cubicBezTo>
                <a:cubicBezTo>
                  <a:pt x="13" y="1312543"/>
                  <a:pt x="-1429" y="1157711"/>
                  <a:pt x="25065" y="1290180"/>
                </a:cubicBezTo>
                <a:cubicBezTo>
                  <a:pt x="30046" y="1315085"/>
                  <a:pt x="32081" y="1340544"/>
                  <a:pt x="37591" y="1365337"/>
                </a:cubicBezTo>
                <a:cubicBezTo>
                  <a:pt x="41927" y="1384851"/>
                  <a:pt x="71268" y="1457744"/>
                  <a:pt x="75169" y="1465545"/>
                </a:cubicBezTo>
                <a:cubicBezTo>
                  <a:pt x="81902" y="1479010"/>
                  <a:pt x="92752" y="1490052"/>
                  <a:pt x="100221" y="1503123"/>
                </a:cubicBezTo>
                <a:cubicBezTo>
                  <a:pt x="109485" y="1519335"/>
                  <a:pt x="116009" y="1537015"/>
                  <a:pt x="125273" y="1553227"/>
                </a:cubicBezTo>
                <a:cubicBezTo>
                  <a:pt x="132742" y="1566298"/>
                  <a:pt x="144211" y="1577048"/>
                  <a:pt x="150325" y="1590805"/>
                </a:cubicBezTo>
                <a:cubicBezTo>
                  <a:pt x="161050" y="1614936"/>
                  <a:pt x="167026" y="1640909"/>
                  <a:pt x="175377" y="1665961"/>
                </a:cubicBezTo>
                <a:lnTo>
                  <a:pt x="187903" y="1703539"/>
                </a:lnTo>
                <a:lnTo>
                  <a:pt x="200429" y="1741117"/>
                </a:lnTo>
                <a:cubicBezTo>
                  <a:pt x="194654" y="1873940"/>
                  <a:pt x="196949" y="1999990"/>
                  <a:pt x="175377" y="2129424"/>
                </a:cubicBezTo>
                <a:cubicBezTo>
                  <a:pt x="172547" y="2146405"/>
                  <a:pt x="167026" y="2162827"/>
                  <a:pt x="162851" y="2179528"/>
                </a:cubicBezTo>
                <a:cubicBezTo>
                  <a:pt x="167026" y="2242158"/>
                  <a:pt x="168806" y="2304995"/>
                  <a:pt x="175377" y="2367419"/>
                </a:cubicBezTo>
                <a:cubicBezTo>
                  <a:pt x="178640" y="2398419"/>
                  <a:pt x="192019" y="2425667"/>
                  <a:pt x="200429" y="2455101"/>
                </a:cubicBezTo>
                <a:cubicBezTo>
                  <a:pt x="231886" y="2565199"/>
                  <a:pt x="195448" y="2452684"/>
                  <a:pt x="225481" y="2542783"/>
                </a:cubicBezTo>
                <a:cubicBezTo>
                  <a:pt x="233832" y="2630465"/>
                  <a:pt x="222680" y="2722271"/>
                  <a:pt x="250533" y="2805830"/>
                </a:cubicBezTo>
                <a:lnTo>
                  <a:pt x="275585" y="2880986"/>
                </a:lnTo>
                <a:cubicBezTo>
                  <a:pt x="279760" y="2914389"/>
                  <a:pt x="281058" y="2948279"/>
                  <a:pt x="288111" y="2981194"/>
                </a:cubicBezTo>
                <a:cubicBezTo>
                  <a:pt x="293644" y="3007015"/>
                  <a:pt x="304812" y="3031298"/>
                  <a:pt x="313163" y="3056350"/>
                </a:cubicBezTo>
                <a:lnTo>
                  <a:pt x="325689" y="3093928"/>
                </a:lnTo>
                <a:cubicBezTo>
                  <a:pt x="329864" y="3106454"/>
                  <a:pt x="335626" y="3118559"/>
                  <a:pt x="338215" y="3131506"/>
                </a:cubicBezTo>
                <a:cubicBezTo>
                  <a:pt x="346825" y="3174558"/>
                  <a:pt x="351474" y="3202964"/>
                  <a:pt x="363267" y="3244241"/>
                </a:cubicBezTo>
                <a:cubicBezTo>
                  <a:pt x="366894" y="3256937"/>
                  <a:pt x="370592" y="3269683"/>
                  <a:pt x="375793" y="3281819"/>
                </a:cubicBezTo>
                <a:cubicBezTo>
                  <a:pt x="383149" y="3298982"/>
                  <a:pt x="393489" y="3314760"/>
                  <a:pt x="400845" y="3331923"/>
                </a:cubicBezTo>
                <a:cubicBezTo>
                  <a:pt x="413864" y="3362301"/>
                  <a:pt x="410912" y="3383007"/>
                  <a:pt x="438423" y="3407079"/>
                </a:cubicBezTo>
                <a:cubicBezTo>
                  <a:pt x="461082" y="3426906"/>
                  <a:pt x="488528" y="3440482"/>
                  <a:pt x="513580" y="3457183"/>
                </a:cubicBezTo>
                <a:cubicBezTo>
                  <a:pt x="526106" y="3465534"/>
                  <a:pt x="536876" y="3477474"/>
                  <a:pt x="551158" y="3482235"/>
                </a:cubicBezTo>
                <a:lnTo>
                  <a:pt x="663892" y="3519813"/>
                </a:lnTo>
                <a:lnTo>
                  <a:pt x="701470" y="3532339"/>
                </a:lnTo>
                <a:cubicBezTo>
                  <a:pt x="713996" y="3536514"/>
                  <a:pt x="726239" y="3541663"/>
                  <a:pt x="739048" y="3544865"/>
                </a:cubicBezTo>
                <a:cubicBezTo>
                  <a:pt x="755749" y="3549040"/>
                  <a:pt x="772070" y="3555256"/>
                  <a:pt x="789152" y="3557391"/>
                </a:cubicBezTo>
                <a:cubicBezTo>
                  <a:pt x="839042" y="3563627"/>
                  <a:pt x="889361" y="3565742"/>
                  <a:pt x="939465" y="3569917"/>
                </a:cubicBezTo>
                <a:cubicBezTo>
                  <a:pt x="1030263" y="3592617"/>
                  <a:pt x="1027408" y="3594969"/>
                  <a:pt x="1164933" y="3594969"/>
                </a:cubicBezTo>
                <a:cubicBezTo>
                  <a:pt x="1327825" y="3594969"/>
                  <a:pt x="1490610" y="3586618"/>
                  <a:pt x="1653448" y="3582443"/>
                </a:cubicBezTo>
                <a:cubicBezTo>
                  <a:pt x="1678500" y="3578268"/>
                  <a:pt x="1703965" y="3576077"/>
                  <a:pt x="1728604" y="3569917"/>
                </a:cubicBezTo>
                <a:cubicBezTo>
                  <a:pt x="1754223" y="3563512"/>
                  <a:pt x="1803760" y="3544865"/>
                  <a:pt x="1803760" y="3544865"/>
                </a:cubicBezTo>
                <a:cubicBezTo>
                  <a:pt x="1859968" y="3488659"/>
                  <a:pt x="1793216" y="3547940"/>
                  <a:pt x="1866391" y="3507287"/>
                </a:cubicBezTo>
                <a:cubicBezTo>
                  <a:pt x="1892711" y="3492665"/>
                  <a:pt x="1916495" y="3473884"/>
                  <a:pt x="1941547" y="3457183"/>
                </a:cubicBezTo>
                <a:cubicBezTo>
                  <a:pt x="1954073" y="3448832"/>
                  <a:pt x="1964843" y="3436892"/>
                  <a:pt x="1979125" y="3432131"/>
                </a:cubicBezTo>
                <a:cubicBezTo>
                  <a:pt x="1991651" y="3427956"/>
                  <a:pt x="2005161" y="3426017"/>
                  <a:pt x="2016703" y="3419605"/>
                </a:cubicBezTo>
                <a:cubicBezTo>
                  <a:pt x="2043023" y="3404983"/>
                  <a:pt x="2063295" y="3379022"/>
                  <a:pt x="2091859" y="3369501"/>
                </a:cubicBezTo>
                <a:lnTo>
                  <a:pt x="2167015" y="3344449"/>
                </a:lnTo>
                <a:cubicBezTo>
                  <a:pt x="2179541" y="3340274"/>
                  <a:pt x="2193607" y="3339247"/>
                  <a:pt x="2204593" y="3331923"/>
                </a:cubicBezTo>
                <a:cubicBezTo>
                  <a:pt x="2296145" y="3270888"/>
                  <a:pt x="2181029" y="3345388"/>
                  <a:pt x="2292276" y="3281819"/>
                </a:cubicBezTo>
                <a:cubicBezTo>
                  <a:pt x="2360268" y="3242967"/>
                  <a:pt x="2298533" y="3267207"/>
                  <a:pt x="2367432" y="3244241"/>
                </a:cubicBezTo>
                <a:cubicBezTo>
                  <a:pt x="2384133" y="3219189"/>
                  <a:pt x="2408015" y="3197648"/>
                  <a:pt x="2417536" y="3169084"/>
                </a:cubicBezTo>
                <a:cubicBezTo>
                  <a:pt x="2434823" y="3117224"/>
                  <a:pt x="2422738" y="3142492"/>
                  <a:pt x="2455114" y="3093928"/>
                </a:cubicBezTo>
                <a:cubicBezTo>
                  <a:pt x="2474045" y="3018205"/>
                  <a:pt x="2462196" y="3060156"/>
                  <a:pt x="2492692" y="2968668"/>
                </a:cubicBezTo>
                <a:cubicBezTo>
                  <a:pt x="2496867" y="2956142"/>
                  <a:pt x="2497894" y="2942076"/>
                  <a:pt x="2505218" y="2931090"/>
                </a:cubicBezTo>
                <a:lnTo>
                  <a:pt x="2555322" y="2855934"/>
                </a:lnTo>
                <a:cubicBezTo>
                  <a:pt x="2563673" y="2843408"/>
                  <a:pt x="2569729" y="2829001"/>
                  <a:pt x="2580374" y="2818356"/>
                </a:cubicBezTo>
                <a:cubicBezTo>
                  <a:pt x="2592900" y="2805830"/>
                  <a:pt x="2604502" y="2792306"/>
                  <a:pt x="2617952" y="2780778"/>
                </a:cubicBezTo>
                <a:cubicBezTo>
                  <a:pt x="2741411" y="2674956"/>
                  <a:pt x="2606473" y="2797478"/>
                  <a:pt x="2705634" y="2718148"/>
                </a:cubicBezTo>
                <a:cubicBezTo>
                  <a:pt x="2742072" y="2688997"/>
                  <a:pt x="2723190" y="2694575"/>
                  <a:pt x="2755739" y="2655517"/>
                </a:cubicBezTo>
                <a:cubicBezTo>
                  <a:pt x="2767080" y="2641908"/>
                  <a:pt x="2782441" y="2631922"/>
                  <a:pt x="2793317" y="2617939"/>
                </a:cubicBezTo>
                <a:cubicBezTo>
                  <a:pt x="2903902" y="2475758"/>
                  <a:pt x="2810589" y="2595921"/>
                  <a:pt x="2855947" y="2505205"/>
                </a:cubicBezTo>
                <a:cubicBezTo>
                  <a:pt x="2862680" y="2491740"/>
                  <a:pt x="2874266" y="2481092"/>
                  <a:pt x="2880999" y="2467627"/>
                </a:cubicBezTo>
                <a:cubicBezTo>
                  <a:pt x="2886904" y="2455817"/>
                  <a:pt x="2887620" y="2441859"/>
                  <a:pt x="2893525" y="2430049"/>
                </a:cubicBezTo>
                <a:cubicBezTo>
                  <a:pt x="2916850" y="2383399"/>
                  <a:pt x="2921527" y="2396447"/>
                  <a:pt x="2956155" y="2354893"/>
                </a:cubicBezTo>
                <a:cubicBezTo>
                  <a:pt x="2965793" y="2343328"/>
                  <a:pt x="2969877" y="2327228"/>
                  <a:pt x="2981207" y="2317315"/>
                </a:cubicBezTo>
                <a:cubicBezTo>
                  <a:pt x="3086521" y="2225165"/>
                  <a:pt x="3019392" y="2291959"/>
                  <a:pt x="3093941" y="2254684"/>
                </a:cubicBezTo>
                <a:cubicBezTo>
                  <a:pt x="3107406" y="2247951"/>
                  <a:pt x="3117682" y="2235562"/>
                  <a:pt x="3131519" y="2229632"/>
                </a:cubicBezTo>
                <a:cubicBezTo>
                  <a:pt x="3147342" y="2222851"/>
                  <a:pt x="3164455" y="2218378"/>
                  <a:pt x="3181623" y="2217106"/>
                </a:cubicBezTo>
                <a:cubicBezTo>
                  <a:pt x="3372248" y="2202986"/>
                  <a:pt x="3910940" y="2194552"/>
                  <a:pt x="4020867" y="2192054"/>
                </a:cubicBezTo>
                <a:cubicBezTo>
                  <a:pt x="4070360" y="2184984"/>
                  <a:pt x="4122336" y="2179213"/>
                  <a:pt x="4171180" y="2167002"/>
                </a:cubicBezTo>
                <a:cubicBezTo>
                  <a:pt x="4183989" y="2163800"/>
                  <a:pt x="4195949" y="2157678"/>
                  <a:pt x="4208758" y="2154476"/>
                </a:cubicBezTo>
                <a:cubicBezTo>
                  <a:pt x="4229412" y="2149312"/>
                  <a:pt x="4250734" y="2147114"/>
                  <a:pt x="4271388" y="2141950"/>
                </a:cubicBezTo>
                <a:cubicBezTo>
                  <a:pt x="4301007" y="2134545"/>
                  <a:pt x="4333464" y="2119736"/>
                  <a:pt x="4359070" y="2104372"/>
                </a:cubicBezTo>
                <a:cubicBezTo>
                  <a:pt x="4384888" y="2088881"/>
                  <a:pt x="4409174" y="2070969"/>
                  <a:pt x="4434226" y="2054268"/>
                </a:cubicBezTo>
                <a:cubicBezTo>
                  <a:pt x="4446752" y="2045917"/>
                  <a:pt x="4461159" y="2039861"/>
                  <a:pt x="4471804" y="2029216"/>
                </a:cubicBezTo>
                <a:cubicBezTo>
                  <a:pt x="4518718" y="1982302"/>
                  <a:pt x="4492577" y="1997240"/>
                  <a:pt x="4546960" y="1979112"/>
                </a:cubicBezTo>
                <a:cubicBezTo>
                  <a:pt x="4555311" y="1970761"/>
                  <a:pt x="4560205" y="1954250"/>
                  <a:pt x="4572013" y="1954060"/>
                </a:cubicBezTo>
                <a:cubicBezTo>
                  <a:pt x="4979543" y="1947487"/>
                  <a:pt x="5224583" y="1961872"/>
                  <a:pt x="5586621" y="1979112"/>
                </a:cubicBezTo>
                <a:lnTo>
                  <a:pt x="5674303" y="1991638"/>
                </a:lnTo>
                <a:cubicBezTo>
                  <a:pt x="5711820" y="1996328"/>
                  <a:pt x="5749742" y="1997948"/>
                  <a:pt x="5787037" y="2004164"/>
                </a:cubicBezTo>
                <a:cubicBezTo>
                  <a:pt x="5800061" y="2006335"/>
                  <a:pt x="5811877" y="2013216"/>
                  <a:pt x="5824615" y="2016690"/>
                </a:cubicBezTo>
                <a:cubicBezTo>
                  <a:pt x="6167545" y="2110216"/>
                  <a:pt x="5753745" y="1995841"/>
                  <a:pt x="5987454" y="2054268"/>
                </a:cubicBezTo>
                <a:cubicBezTo>
                  <a:pt x="6020067" y="2062421"/>
                  <a:pt x="6039990" y="2076391"/>
                  <a:pt x="6075136" y="2079320"/>
                </a:cubicBezTo>
                <a:cubicBezTo>
                  <a:pt x="6258641" y="2094612"/>
                  <a:pt x="6442566" y="2104372"/>
                  <a:pt x="6626281" y="2116898"/>
                </a:cubicBezTo>
                <a:cubicBezTo>
                  <a:pt x="6963381" y="2229265"/>
                  <a:pt x="6615510" y="2119036"/>
                  <a:pt x="6889328" y="2192054"/>
                </a:cubicBezTo>
                <a:cubicBezTo>
                  <a:pt x="6914843" y="2198858"/>
                  <a:pt x="6939966" y="2207299"/>
                  <a:pt x="6964484" y="2217106"/>
                </a:cubicBezTo>
                <a:cubicBezTo>
                  <a:pt x="6981821" y="2224041"/>
                  <a:pt x="6996703" y="2236792"/>
                  <a:pt x="7014588" y="2242158"/>
                </a:cubicBezTo>
                <a:cubicBezTo>
                  <a:pt x="7038914" y="2249456"/>
                  <a:pt x="7064692" y="2250509"/>
                  <a:pt x="7089744" y="2254684"/>
                </a:cubicBezTo>
                <a:cubicBezTo>
                  <a:pt x="7110621" y="2263035"/>
                  <a:pt x="7132852" y="2268581"/>
                  <a:pt x="7152374" y="2279737"/>
                </a:cubicBezTo>
                <a:cubicBezTo>
                  <a:pt x="7191586" y="2302144"/>
                  <a:pt x="7223175" y="2338120"/>
                  <a:pt x="7265108" y="2354893"/>
                </a:cubicBezTo>
                <a:cubicBezTo>
                  <a:pt x="7285985" y="2363244"/>
                  <a:pt x="7307628" y="2369889"/>
                  <a:pt x="7327739" y="2379945"/>
                </a:cubicBezTo>
                <a:cubicBezTo>
                  <a:pt x="7424987" y="2428569"/>
                  <a:pt x="7356558" y="2402654"/>
                  <a:pt x="7440473" y="2455101"/>
                </a:cubicBezTo>
                <a:cubicBezTo>
                  <a:pt x="7456307" y="2464997"/>
                  <a:pt x="7473876" y="2471802"/>
                  <a:pt x="7490577" y="2480153"/>
                </a:cubicBezTo>
                <a:cubicBezTo>
                  <a:pt x="7503103" y="2496854"/>
                  <a:pt x="7513393" y="2515495"/>
                  <a:pt x="7528155" y="2530257"/>
                </a:cubicBezTo>
                <a:cubicBezTo>
                  <a:pt x="7538800" y="2540902"/>
                  <a:pt x="7554168" y="2545671"/>
                  <a:pt x="7565733" y="2555309"/>
                </a:cubicBezTo>
                <a:cubicBezTo>
                  <a:pt x="7579342" y="2566650"/>
                  <a:pt x="7589861" y="2581359"/>
                  <a:pt x="7603311" y="2592887"/>
                </a:cubicBezTo>
                <a:cubicBezTo>
                  <a:pt x="7619162" y="2606473"/>
                  <a:pt x="7638653" y="2615703"/>
                  <a:pt x="7653415" y="2630465"/>
                </a:cubicBezTo>
                <a:cubicBezTo>
                  <a:pt x="7664060" y="2641110"/>
                  <a:pt x="7668340" y="2656904"/>
                  <a:pt x="7678467" y="2668043"/>
                </a:cubicBezTo>
                <a:lnTo>
                  <a:pt x="7816254" y="2805830"/>
                </a:lnTo>
                <a:cubicBezTo>
                  <a:pt x="7828780" y="2818356"/>
                  <a:pt x="7844006" y="2828669"/>
                  <a:pt x="7853832" y="2843408"/>
                </a:cubicBezTo>
                <a:cubicBezTo>
                  <a:pt x="7888710" y="2895725"/>
                  <a:pt x="7868239" y="2870341"/>
                  <a:pt x="7916462" y="2918564"/>
                </a:cubicBezTo>
                <a:cubicBezTo>
                  <a:pt x="7920637" y="2931090"/>
                  <a:pt x="7923083" y="2944332"/>
                  <a:pt x="7928988" y="2956142"/>
                </a:cubicBezTo>
                <a:cubicBezTo>
                  <a:pt x="7935721" y="2969607"/>
                  <a:pt x="7948110" y="2979883"/>
                  <a:pt x="7954040" y="2993720"/>
                </a:cubicBezTo>
                <a:cubicBezTo>
                  <a:pt x="7960821" y="3009543"/>
                  <a:pt x="7961619" y="3027335"/>
                  <a:pt x="7966566" y="3043824"/>
                </a:cubicBezTo>
                <a:cubicBezTo>
                  <a:pt x="7974154" y="3069117"/>
                  <a:pt x="7985213" y="3093361"/>
                  <a:pt x="7991618" y="3118980"/>
                </a:cubicBezTo>
                <a:cubicBezTo>
                  <a:pt x="7995793" y="3135681"/>
                  <a:pt x="7999415" y="3152531"/>
                  <a:pt x="8004144" y="3169084"/>
                </a:cubicBezTo>
                <a:cubicBezTo>
                  <a:pt x="8040084" y="3294874"/>
                  <a:pt x="7990038" y="3100136"/>
                  <a:pt x="8029196" y="3256767"/>
                </a:cubicBezTo>
                <a:cubicBezTo>
                  <a:pt x="8033371" y="3294345"/>
                  <a:pt x="8041722" y="3331692"/>
                  <a:pt x="8041722" y="3369501"/>
                </a:cubicBezTo>
                <a:cubicBezTo>
                  <a:pt x="8041722" y="3436437"/>
                  <a:pt x="8038240" y="3503595"/>
                  <a:pt x="8029196" y="3569917"/>
                </a:cubicBezTo>
                <a:cubicBezTo>
                  <a:pt x="8029196" y="3569919"/>
                  <a:pt x="7997881" y="3663862"/>
                  <a:pt x="7991618" y="3682652"/>
                </a:cubicBezTo>
                <a:cubicBezTo>
                  <a:pt x="7987443" y="3695178"/>
                  <a:pt x="7988428" y="3710894"/>
                  <a:pt x="7979092" y="3720230"/>
                </a:cubicBezTo>
                <a:cubicBezTo>
                  <a:pt x="7869307" y="3830015"/>
                  <a:pt x="8003658" y="3690751"/>
                  <a:pt x="7916462" y="3795386"/>
                </a:cubicBezTo>
                <a:cubicBezTo>
                  <a:pt x="7905121" y="3808995"/>
                  <a:pt x="7890225" y="3819355"/>
                  <a:pt x="7878884" y="3832964"/>
                </a:cubicBezTo>
                <a:cubicBezTo>
                  <a:pt x="7834012" y="3886811"/>
                  <a:pt x="7869553" y="3851627"/>
                  <a:pt x="7841306" y="3908120"/>
                </a:cubicBezTo>
                <a:cubicBezTo>
                  <a:pt x="7834573" y="3921585"/>
                  <a:pt x="7824605" y="3933172"/>
                  <a:pt x="7816254" y="3945698"/>
                </a:cubicBezTo>
                <a:cubicBezTo>
                  <a:pt x="7820429" y="3991627"/>
                  <a:pt x="7817043" y="4038884"/>
                  <a:pt x="7828780" y="4083484"/>
                </a:cubicBezTo>
                <a:cubicBezTo>
                  <a:pt x="7849504" y="4162235"/>
                  <a:pt x="7870170" y="4174979"/>
                  <a:pt x="7916462" y="4221271"/>
                </a:cubicBezTo>
                <a:cubicBezTo>
                  <a:pt x="7945838" y="4309398"/>
                  <a:pt x="7907605" y="4200604"/>
                  <a:pt x="7954040" y="4308953"/>
                </a:cubicBezTo>
                <a:cubicBezTo>
                  <a:pt x="7974082" y="4355717"/>
                  <a:pt x="7958383" y="4346783"/>
                  <a:pt x="7991618" y="4396635"/>
                </a:cubicBezTo>
                <a:cubicBezTo>
                  <a:pt x="8014779" y="4431376"/>
                  <a:pt x="8041722" y="4463440"/>
                  <a:pt x="8066774" y="4496843"/>
                </a:cubicBezTo>
                <a:cubicBezTo>
                  <a:pt x="8079300" y="4513545"/>
                  <a:pt x="8089590" y="4532186"/>
                  <a:pt x="8104352" y="4546948"/>
                </a:cubicBezTo>
                <a:cubicBezTo>
                  <a:pt x="8116878" y="4559474"/>
                  <a:pt x="8131054" y="4570543"/>
                  <a:pt x="8141930" y="4584526"/>
                </a:cubicBezTo>
                <a:cubicBezTo>
                  <a:pt x="8160415" y="4608292"/>
                  <a:pt x="8182513" y="4631118"/>
                  <a:pt x="8192034" y="4659682"/>
                </a:cubicBezTo>
                <a:lnTo>
                  <a:pt x="8217086" y="4734838"/>
                </a:lnTo>
                <a:cubicBezTo>
                  <a:pt x="8208476" y="4777888"/>
                  <a:pt x="8203827" y="4806296"/>
                  <a:pt x="8192034" y="4847572"/>
                </a:cubicBezTo>
                <a:cubicBezTo>
                  <a:pt x="8188407" y="4860268"/>
                  <a:pt x="8186832" y="4874164"/>
                  <a:pt x="8179508" y="4885150"/>
                </a:cubicBezTo>
                <a:cubicBezTo>
                  <a:pt x="8169682" y="4899889"/>
                  <a:pt x="8154456" y="4910202"/>
                  <a:pt x="8141930" y="4922728"/>
                </a:cubicBezTo>
                <a:cubicBezTo>
                  <a:pt x="8135208" y="4956340"/>
                  <a:pt x="8122514" y="5033272"/>
                  <a:pt x="8104352" y="5060515"/>
                </a:cubicBezTo>
                <a:cubicBezTo>
                  <a:pt x="8096001" y="5073041"/>
                  <a:pt x="8086033" y="5084628"/>
                  <a:pt x="8079300" y="5098093"/>
                </a:cubicBezTo>
                <a:cubicBezTo>
                  <a:pt x="8073395" y="5109903"/>
                  <a:pt x="8073186" y="5124129"/>
                  <a:pt x="8066774" y="5135671"/>
                </a:cubicBezTo>
                <a:cubicBezTo>
                  <a:pt x="8052152" y="5161991"/>
                  <a:pt x="8026191" y="5182263"/>
                  <a:pt x="8016670" y="5210827"/>
                </a:cubicBezTo>
                <a:cubicBezTo>
                  <a:pt x="7970988" y="5347874"/>
                  <a:pt x="8043844" y="5140291"/>
                  <a:pt x="7979092" y="5285983"/>
                </a:cubicBezTo>
                <a:cubicBezTo>
                  <a:pt x="7968367" y="5310114"/>
                  <a:pt x="7972713" y="5342466"/>
                  <a:pt x="7954040" y="5361139"/>
                </a:cubicBezTo>
                <a:cubicBezTo>
                  <a:pt x="7941514" y="5373665"/>
                  <a:pt x="7930071" y="5387376"/>
                  <a:pt x="7916462" y="5398717"/>
                </a:cubicBezTo>
                <a:cubicBezTo>
                  <a:pt x="7883169" y="5426461"/>
                  <a:pt x="7867764" y="5426544"/>
                  <a:pt x="7828780" y="5448821"/>
                </a:cubicBezTo>
                <a:cubicBezTo>
                  <a:pt x="7815709" y="5456290"/>
                  <a:pt x="7803728" y="5465523"/>
                  <a:pt x="7791202" y="5473874"/>
                </a:cubicBezTo>
                <a:cubicBezTo>
                  <a:pt x="7782851" y="5486400"/>
                  <a:pt x="7777906" y="5502048"/>
                  <a:pt x="7766150" y="5511452"/>
                </a:cubicBezTo>
                <a:cubicBezTo>
                  <a:pt x="7755839" y="5519700"/>
                  <a:pt x="7736246" y="5513234"/>
                  <a:pt x="7728571" y="5523978"/>
                </a:cubicBezTo>
                <a:cubicBezTo>
                  <a:pt x="7713222" y="5545466"/>
                  <a:pt x="7718167" y="5577162"/>
                  <a:pt x="7703519" y="5599134"/>
                </a:cubicBezTo>
                <a:lnTo>
                  <a:pt x="7678467" y="5636712"/>
                </a:lnTo>
                <a:cubicBezTo>
                  <a:pt x="7674292" y="5699342"/>
                  <a:pt x="7672873" y="5762217"/>
                  <a:pt x="7665941" y="5824602"/>
                </a:cubicBezTo>
                <a:cubicBezTo>
                  <a:pt x="7664483" y="5837725"/>
                  <a:pt x="7656617" y="5849371"/>
                  <a:pt x="7653415" y="5862180"/>
                </a:cubicBezTo>
                <a:cubicBezTo>
                  <a:pt x="7630619" y="5953364"/>
                  <a:pt x="7650698" y="5899458"/>
                  <a:pt x="7628363" y="5999967"/>
                </a:cubicBezTo>
                <a:cubicBezTo>
                  <a:pt x="7625499" y="6012856"/>
                  <a:pt x="7625173" y="6028209"/>
                  <a:pt x="7615837" y="6037545"/>
                </a:cubicBezTo>
                <a:cubicBezTo>
                  <a:pt x="7606501" y="6046881"/>
                  <a:pt x="7590069" y="6044166"/>
                  <a:pt x="7578259" y="6050071"/>
                </a:cubicBezTo>
                <a:cubicBezTo>
                  <a:pt x="7564794" y="6056804"/>
                  <a:pt x="7555716" y="6074359"/>
                  <a:pt x="7540681" y="6075123"/>
                </a:cubicBezTo>
                <a:cubicBezTo>
                  <a:pt x="7307126" y="6086999"/>
                  <a:pt x="7073042" y="6083474"/>
                  <a:pt x="6839223" y="6087649"/>
                </a:cubicBezTo>
                <a:cubicBezTo>
                  <a:pt x="6684371" y="6139266"/>
                  <a:pt x="6824928" y="6079966"/>
                  <a:pt x="6726489" y="6150279"/>
                </a:cubicBezTo>
                <a:cubicBezTo>
                  <a:pt x="6711294" y="6161132"/>
                  <a:pt x="6691580" y="6164478"/>
                  <a:pt x="6676385" y="6175331"/>
                </a:cubicBezTo>
                <a:cubicBezTo>
                  <a:pt x="6627800" y="6210035"/>
                  <a:pt x="6653854" y="6214572"/>
                  <a:pt x="6601229" y="6237961"/>
                </a:cubicBezTo>
                <a:cubicBezTo>
                  <a:pt x="6577098" y="6248686"/>
                  <a:pt x="6551125" y="6254662"/>
                  <a:pt x="6526073" y="6263013"/>
                </a:cubicBezTo>
                <a:lnTo>
                  <a:pt x="6488495" y="6275539"/>
                </a:lnTo>
                <a:cubicBezTo>
                  <a:pt x="6475969" y="6279714"/>
                  <a:pt x="6461903" y="6280741"/>
                  <a:pt x="6450917" y="6288065"/>
                </a:cubicBezTo>
                <a:cubicBezTo>
                  <a:pt x="6395624" y="6324927"/>
                  <a:pt x="6428101" y="6310165"/>
                  <a:pt x="6350708" y="6325643"/>
                </a:cubicBezTo>
                <a:cubicBezTo>
                  <a:pt x="6289408" y="6320928"/>
                  <a:pt x="6158350" y="6313443"/>
                  <a:pt x="6087662" y="6300591"/>
                </a:cubicBezTo>
                <a:cubicBezTo>
                  <a:pt x="6074671" y="6298229"/>
                  <a:pt x="6063197" y="6289608"/>
                  <a:pt x="6050084" y="6288065"/>
                </a:cubicBezTo>
                <a:cubicBezTo>
                  <a:pt x="5991881" y="6281218"/>
                  <a:pt x="5933174" y="6279714"/>
                  <a:pt x="5874719" y="6275539"/>
                </a:cubicBezTo>
                <a:cubicBezTo>
                  <a:pt x="5804835" y="6263892"/>
                  <a:pt x="5699504" y="6244236"/>
                  <a:pt x="5624199" y="6237961"/>
                </a:cubicBezTo>
                <a:cubicBezTo>
                  <a:pt x="5557494" y="6232402"/>
                  <a:pt x="5490588" y="6229610"/>
                  <a:pt x="5423782" y="6225435"/>
                </a:cubicBezTo>
                <a:cubicBezTo>
                  <a:pt x="5328115" y="6193546"/>
                  <a:pt x="5392445" y="6211476"/>
                  <a:pt x="5198314" y="6200383"/>
                </a:cubicBezTo>
                <a:cubicBezTo>
                  <a:pt x="4758028" y="6175224"/>
                  <a:pt x="4731361" y="6184627"/>
                  <a:pt x="4108550" y="6175331"/>
                </a:cubicBezTo>
                <a:cubicBezTo>
                  <a:pt x="4075147" y="6171156"/>
                  <a:pt x="4041257" y="6169858"/>
                  <a:pt x="4008341" y="6162805"/>
                </a:cubicBezTo>
                <a:cubicBezTo>
                  <a:pt x="3918863" y="6143631"/>
                  <a:pt x="3954405" y="6141231"/>
                  <a:pt x="3883081" y="6112701"/>
                </a:cubicBezTo>
                <a:cubicBezTo>
                  <a:pt x="3858563" y="6102894"/>
                  <a:pt x="3833544" y="6094054"/>
                  <a:pt x="3807925" y="6087649"/>
                </a:cubicBezTo>
                <a:cubicBezTo>
                  <a:pt x="3791224" y="6083474"/>
                  <a:pt x="3773940" y="6081168"/>
                  <a:pt x="3757821" y="6075123"/>
                </a:cubicBezTo>
                <a:cubicBezTo>
                  <a:pt x="3740337" y="6068567"/>
                  <a:pt x="3725431" y="6055976"/>
                  <a:pt x="3707717" y="6050071"/>
                </a:cubicBezTo>
                <a:cubicBezTo>
                  <a:pt x="3576414" y="6006304"/>
                  <a:pt x="3504058" y="6020093"/>
                  <a:pt x="3344462" y="6012493"/>
                </a:cubicBezTo>
                <a:cubicBezTo>
                  <a:pt x="3323585" y="5999967"/>
                  <a:pt x="3303608" y="5985803"/>
                  <a:pt x="3281832" y="5974915"/>
                </a:cubicBezTo>
                <a:cubicBezTo>
                  <a:pt x="3261721" y="5964859"/>
                  <a:pt x="3238941" y="5960630"/>
                  <a:pt x="3219202" y="5949863"/>
                </a:cubicBezTo>
                <a:cubicBezTo>
                  <a:pt x="3192769" y="5935445"/>
                  <a:pt x="3172609" y="5909279"/>
                  <a:pt x="3144045" y="5899758"/>
                </a:cubicBezTo>
                <a:cubicBezTo>
                  <a:pt x="3111849" y="5889026"/>
                  <a:pt x="3090965" y="5880997"/>
                  <a:pt x="3056363" y="5874706"/>
                </a:cubicBezTo>
                <a:cubicBezTo>
                  <a:pt x="3027315" y="5869425"/>
                  <a:pt x="2997803" y="5867034"/>
                  <a:pt x="2968681" y="5862180"/>
                </a:cubicBezTo>
                <a:cubicBezTo>
                  <a:pt x="2809153" y="5835592"/>
                  <a:pt x="3033451" y="5863810"/>
                  <a:pt x="2793317" y="5837128"/>
                </a:cubicBezTo>
                <a:cubicBezTo>
                  <a:pt x="2772440" y="5828777"/>
                  <a:pt x="2751817" y="5819760"/>
                  <a:pt x="2730686" y="5812076"/>
                </a:cubicBezTo>
                <a:cubicBezTo>
                  <a:pt x="2705869" y="5803052"/>
                  <a:pt x="2680582" y="5795375"/>
                  <a:pt x="2655530" y="5787024"/>
                </a:cubicBezTo>
                <a:cubicBezTo>
                  <a:pt x="2643004" y="5782849"/>
                  <a:pt x="2630211" y="5779402"/>
                  <a:pt x="2617952" y="5774498"/>
                </a:cubicBezTo>
                <a:cubicBezTo>
                  <a:pt x="2539338" y="5743052"/>
                  <a:pt x="2577136" y="5754899"/>
                  <a:pt x="2505218" y="5736920"/>
                </a:cubicBezTo>
                <a:cubicBezTo>
                  <a:pt x="2492692" y="5716043"/>
                  <a:pt x="2483484" y="5692775"/>
                  <a:pt x="2467640" y="5674290"/>
                </a:cubicBezTo>
                <a:cubicBezTo>
                  <a:pt x="2457843" y="5662860"/>
                  <a:pt x="2441492" y="5659035"/>
                  <a:pt x="2430062" y="5649238"/>
                </a:cubicBezTo>
                <a:cubicBezTo>
                  <a:pt x="2412129" y="5633867"/>
                  <a:pt x="2394713" y="5617578"/>
                  <a:pt x="2379958" y="5599134"/>
                </a:cubicBezTo>
                <a:cubicBezTo>
                  <a:pt x="2324095" y="5529305"/>
                  <a:pt x="2348751" y="5533462"/>
                  <a:pt x="2292276" y="5486400"/>
                </a:cubicBezTo>
                <a:cubicBezTo>
                  <a:pt x="2280711" y="5476762"/>
                  <a:pt x="2268793" y="5466634"/>
                  <a:pt x="2254697" y="5461348"/>
                </a:cubicBezTo>
                <a:cubicBezTo>
                  <a:pt x="2234762" y="5453872"/>
                  <a:pt x="2212721" y="5453985"/>
                  <a:pt x="2192067" y="5448821"/>
                </a:cubicBezTo>
                <a:cubicBezTo>
                  <a:pt x="2179258" y="5445619"/>
                  <a:pt x="2167185" y="5439922"/>
                  <a:pt x="2154489" y="5436295"/>
                </a:cubicBezTo>
                <a:cubicBezTo>
                  <a:pt x="2137936" y="5431566"/>
                  <a:pt x="2120938" y="5428498"/>
                  <a:pt x="2104385" y="5423769"/>
                </a:cubicBezTo>
                <a:cubicBezTo>
                  <a:pt x="2070571" y="5414108"/>
                  <a:pt x="2053414" y="5403612"/>
                  <a:pt x="2016703" y="5398717"/>
                </a:cubicBezTo>
                <a:cubicBezTo>
                  <a:pt x="1970989" y="5392622"/>
                  <a:pt x="1924846" y="5390366"/>
                  <a:pt x="1878917" y="5386191"/>
                </a:cubicBezTo>
                <a:cubicBezTo>
                  <a:pt x="1837163" y="5377840"/>
                  <a:pt x="1794051" y="5374604"/>
                  <a:pt x="1753656" y="5361139"/>
                </a:cubicBezTo>
                <a:lnTo>
                  <a:pt x="1640922" y="5323561"/>
                </a:lnTo>
                <a:cubicBezTo>
                  <a:pt x="1615870" y="5315210"/>
                  <a:pt x="1591385" y="5304914"/>
                  <a:pt x="1565766" y="5298509"/>
                </a:cubicBezTo>
                <a:cubicBezTo>
                  <a:pt x="1452126" y="5270099"/>
                  <a:pt x="1592547" y="5303378"/>
                  <a:pt x="1427980" y="5273457"/>
                </a:cubicBezTo>
                <a:cubicBezTo>
                  <a:pt x="1411042" y="5270377"/>
                  <a:pt x="1394709" y="5264538"/>
                  <a:pt x="1377876" y="5260931"/>
                </a:cubicBezTo>
                <a:cubicBezTo>
                  <a:pt x="1336241" y="5252009"/>
                  <a:pt x="1252615" y="5235879"/>
                  <a:pt x="1252615" y="5235879"/>
                </a:cubicBezTo>
                <a:cubicBezTo>
                  <a:pt x="1144922" y="5164083"/>
                  <a:pt x="1271657" y="5259682"/>
                  <a:pt x="1202511" y="5173249"/>
                </a:cubicBezTo>
                <a:cubicBezTo>
                  <a:pt x="1193107" y="5161494"/>
                  <a:pt x="1176498" y="5157835"/>
                  <a:pt x="1164933" y="5148197"/>
                </a:cubicBezTo>
                <a:cubicBezTo>
                  <a:pt x="1151324" y="5136856"/>
                  <a:pt x="1142840" y="5119222"/>
                  <a:pt x="1127355" y="5110619"/>
                </a:cubicBezTo>
                <a:cubicBezTo>
                  <a:pt x="1104271" y="5097795"/>
                  <a:pt x="1077251" y="5093918"/>
                  <a:pt x="1052199" y="5085567"/>
                </a:cubicBezTo>
                <a:cubicBezTo>
                  <a:pt x="1039673" y="5081392"/>
                  <a:pt x="1026431" y="5078946"/>
                  <a:pt x="1014621" y="5073041"/>
                </a:cubicBezTo>
                <a:cubicBezTo>
                  <a:pt x="997920" y="5064690"/>
                  <a:pt x="982402" y="5053355"/>
                  <a:pt x="964517" y="5047989"/>
                </a:cubicBezTo>
                <a:cubicBezTo>
                  <a:pt x="940190" y="5040691"/>
                  <a:pt x="914412" y="5039638"/>
                  <a:pt x="889360" y="5035463"/>
                </a:cubicBezTo>
                <a:cubicBezTo>
                  <a:pt x="818842" y="5011957"/>
                  <a:pt x="856516" y="5021599"/>
                  <a:pt x="739048" y="5010411"/>
                </a:cubicBezTo>
                <a:cubicBezTo>
                  <a:pt x="534161" y="4990897"/>
                  <a:pt x="653113" y="5008613"/>
                  <a:pt x="513580" y="4985358"/>
                </a:cubicBezTo>
                <a:cubicBezTo>
                  <a:pt x="479965" y="4992081"/>
                  <a:pt x="403039" y="5004773"/>
                  <a:pt x="375793" y="5022937"/>
                </a:cubicBezTo>
                <a:lnTo>
                  <a:pt x="338215" y="5047989"/>
                </a:lnTo>
                <a:cubicBezTo>
                  <a:pt x="329864" y="5073041"/>
                  <a:pt x="318342" y="5097251"/>
                  <a:pt x="313163" y="5123145"/>
                </a:cubicBezTo>
                <a:cubicBezTo>
                  <a:pt x="297261" y="5202656"/>
                  <a:pt x="305801" y="5165121"/>
                  <a:pt x="288111" y="5235879"/>
                </a:cubicBezTo>
                <a:cubicBezTo>
                  <a:pt x="292286" y="5394542"/>
                  <a:pt x="295436" y="5553235"/>
                  <a:pt x="300637" y="5711868"/>
                </a:cubicBezTo>
                <a:cubicBezTo>
                  <a:pt x="310154" y="6002139"/>
                  <a:pt x="290522" y="5909405"/>
                  <a:pt x="325689" y="6050071"/>
                </a:cubicBezTo>
                <a:cubicBezTo>
                  <a:pt x="329864" y="6091824"/>
                  <a:pt x="334416" y="6133542"/>
                  <a:pt x="338215" y="6175331"/>
                </a:cubicBezTo>
                <a:cubicBezTo>
                  <a:pt x="342767" y="6225402"/>
                  <a:pt x="344867" y="6275710"/>
                  <a:pt x="350741" y="6325643"/>
                </a:cubicBezTo>
                <a:cubicBezTo>
                  <a:pt x="364276" y="6440690"/>
                  <a:pt x="357515" y="6343599"/>
                  <a:pt x="375793" y="6425852"/>
                </a:cubicBezTo>
                <a:cubicBezTo>
                  <a:pt x="381707" y="6452465"/>
                  <a:pt x="391676" y="6554470"/>
                  <a:pt x="413371" y="6576164"/>
                </a:cubicBezTo>
                <a:cubicBezTo>
                  <a:pt x="456840" y="6619632"/>
                  <a:pt x="451325" y="6620192"/>
                  <a:pt x="513580" y="6651320"/>
                </a:cubicBezTo>
                <a:cubicBezTo>
                  <a:pt x="525390" y="6657225"/>
                  <a:pt x="539616" y="6657434"/>
                  <a:pt x="551158" y="6663846"/>
                </a:cubicBezTo>
                <a:cubicBezTo>
                  <a:pt x="577478" y="6678468"/>
                  <a:pt x="597750" y="6704429"/>
                  <a:pt x="626314" y="6713950"/>
                </a:cubicBezTo>
                <a:cubicBezTo>
                  <a:pt x="712212" y="6742583"/>
                  <a:pt x="605599" y="6708771"/>
                  <a:pt x="726522" y="6739002"/>
                </a:cubicBezTo>
                <a:cubicBezTo>
                  <a:pt x="739331" y="6742204"/>
                  <a:pt x="751058" y="6749469"/>
                  <a:pt x="764100" y="6751528"/>
                </a:cubicBezTo>
                <a:cubicBezTo>
                  <a:pt x="965092" y="6783263"/>
                  <a:pt x="971214" y="6774882"/>
                  <a:pt x="1177459" y="6789106"/>
                </a:cubicBezTo>
                <a:cubicBezTo>
                  <a:pt x="1465800" y="6808992"/>
                  <a:pt x="1196790" y="6800639"/>
                  <a:pt x="1615870" y="6814158"/>
                </a:cubicBezTo>
                <a:lnTo>
                  <a:pt x="2104385" y="6826684"/>
                </a:lnTo>
                <a:cubicBezTo>
                  <a:pt x="2146138" y="6830860"/>
                  <a:pt x="2187748" y="6836883"/>
                  <a:pt x="2229645" y="6839211"/>
                </a:cubicBezTo>
                <a:cubicBezTo>
                  <a:pt x="2677421" y="6864088"/>
                  <a:pt x="2420111" y="6834836"/>
                  <a:pt x="2655530" y="6864263"/>
                </a:cubicBezTo>
                <a:cubicBezTo>
                  <a:pt x="2746026" y="6894428"/>
                  <a:pt x="2647942" y="6864921"/>
                  <a:pt x="2830895" y="6889315"/>
                </a:cubicBezTo>
                <a:cubicBezTo>
                  <a:pt x="2847959" y="6891590"/>
                  <a:pt x="2864166" y="6898234"/>
                  <a:pt x="2880999" y="6901841"/>
                </a:cubicBezTo>
                <a:cubicBezTo>
                  <a:pt x="2922634" y="6910763"/>
                  <a:pt x="2965864" y="6913428"/>
                  <a:pt x="3006259" y="6926893"/>
                </a:cubicBezTo>
                <a:cubicBezTo>
                  <a:pt x="3057926" y="6944115"/>
                  <a:pt x="3079464" y="6952362"/>
                  <a:pt x="3144045" y="6964471"/>
                </a:cubicBezTo>
                <a:cubicBezTo>
                  <a:pt x="3277573" y="6989507"/>
                  <a:pt x="3549570" y="6987174"/>
                  <a:pt x="3620034" y="6989523"/>
                </a:cubicBezTo>
                <a:cubicBezTo>
                  <a:pt x="3640911" y="6993698"/>
                  <a:pt x="3661882" y="6997430"/>
                  <a:pt x="3682665" y="7002049"/>
                </a:cubicBezTo>
                <a:cubicBezTo>
                  <a:pt x="3699470" y="7005784"/>
                  <a:pt x="3715554" y="7014575"/>
                  <a:pt x="3732769" y="7014575"/>
                </a:cubicBezTo>
                <a:cubicBezTo>
                  <a:pt x="4083523" y="7014575"/>
                  <a:pt x="4434226" y="7006224"/>
                  <a:pt x="4784955" y="7002049"/>
                </a:cubicBezTo>
                <a:cubicBezTo>
                  <a:pt x="4829996" y="6990789"/>
                  <a:pt x="4849982" y="6984948"/>
                  <a:pt x="4897689" y="6976997"/>
                </a:cubicBezTo>
                <a:cubicBezTo>
                  <a:pt x="4969182" y="6965081"/>
                  <a:pt x="5024693" y="6960102"/>
                  <a:pt x="5098106" y="6951945"/>
                </a:cubicBezTo>
                <a:cubicBezTo>
                  <a:pt x="5193957" y="6919995"/>
                  <a:pt x="5110632" y="6944321"/>
                  <a:pt x="5311048" y="6926893"/>
                </a:cubicBezTo>
                <a:cubicBezTo>
                  <a:pt x="5416332" y="6917738"/>
                  <a:pt x="5402818" y="6918560"/>
                  <a:pt x="5486413" y="6901841"/>
                </a:cubicBezTo>
                <a:cubicBezTo>
                  <a:pt x="6115577" y="6913280"/>
                  <a:pt x="5983031" y="6900711"/>
                  <a:pt x="6375760" y="6926893"/>
                </a:cubicBezTo>
                <a:cubicBezTo>
                  <a:pt x="6434234" y="6930791"/>
                  <a:pt x="6492777" y="6933949"/>
                  <a:pt x="6551125" y="6939419"/>
                </a:cubicBezTo>
                <a:cubicBezTo>
                  <a:pt x="6626413" y="6946477"/>
                  <a:pt x="6776593" y="6964471"/>
                  <a:pt x="6776593" y="6964471"/>
                </a:cubicBezTo>
                <a:lnTo>
                  <a:pt x="7277634" y="6951945"/>
                </a:lnTo>
                <a:cubicBezTo>
                  <a:pt x="7303008" y="6950842"/>
                  <a:pt x="7327828" y="6944100"/>
                  <a:pt x="7352791" y="6939419"/>
                </a:cubicBezTo>
                <a:cubicBezTo>
                  <a:pt x="7394642" y="6931572"/>
                  <a:pt x="7437656" y="6927832"/>
                  <a:pt x="7478051" y="6914367"/>
                </a:cubicBezTo>
                <a:cubicBezTo>
                  <a:pt x="7490577" y="6910192"/>
                  <a:pt x="7503819" y="6907746"/>
                  <a:pt x="7515629" y="6901841"/>
                </a:cubicBezTo>
                <a:cubicBezTo>
                  <a:pt x="7529094" y="6895108"/>
                  <a:pt x="7539370" y="6882719"/>
                  <a:pt x="7553207" y="6876789"/>
                </a:cubicBezTo>
                <a:cubicBezTo>
                  <a:pt x="7569030" y="6870008"/>
                  <a:pt x="7587192" y="6870308"/>
                  <a:pt x="7603311" y="6864263"/>
                </a:cubicBezTo>
                <a:cubicBezTo>
                  <a:pt x="7620795" y="6857707"/>
                  <a:pt x="7635931" y="6845768"/>
                  <a:pt x="7653415" y="6839211"/>
                </a:cubicBezTo>
                <a:cubicBezTo>
                  <a:pt x="7669534" y="6833166"/>
                  <a:pt x="7687030" y="6831631"/>
                  <a:pt x="7703519" y="6826684"/>
                </a:cubicBezTo>
                <a:cubicBezTo>
                  <a:pt x="7855975" y="6780946"/>
                  <a:pt x="7713312" y="6817973"/>
                  <a:pt x="7828780" y="6789106"/>
                </a:cubicBezTo>
                <a:cubicBezTo>
                  <a:pt x="7893191" y="6724695"/>
                  <a:pt x="7855456" y="6746567"/>
                  <a:pt x="7991618" y="6739002"/>
                </a:cubicBezTo>
                <a:cubicBezTo>
                  <a:pt x="8100090" y="6732976"/>
                  <a:pt x="8208791" y="6731901"/>
                  <a:pt x="8317295" y="6726476"/>
                </a:cubicBezTo>
                <a:cubicBezTo>
                  <a:pt x="8375825" y="6723549"/>
                  <a:pt x="8434204" y="6718125"/>
                  <a:pt x="8492659" y="6713950"/>
                </a:cubicBezTo>
                <a:cubicBezTo>
                  <a:pt x="8517711" y="6709775"/>
                  <a:pt x="8542591" y="6704391"/>
                  <a:pt x="8567815" y="6701424"/>
                </a:cubicBezTo>
                <a:cubicBezTo>
                  <a:pt x="8613618" y="6696035"/>
                  <a:pt x="8659947" y="6695420"/>
                  <a:pt x="8705602" y="6688898"/>
                </a:cubicBezTo>
                <a:cubicBezTo>
                  <a:pt x="8718673" y="6687031"/>
                  <a:pt x="8730156" y="6678543"/>
                  <a:pt x="8743180" y="6676372"/>
                </a:cubicBezTo>
                <a:cubicBezTo>
                  <a:pt x="8780475" y="6670156"/>
                  <a:pt x="8818336" y="6668021"/>
                  <a:pt x="8855914" y="6663846"/>
                </a:cubicBezTo>
                <a:cubicBezTo>
                  <a:pt x="8872615" y="6659671"/>
                  <a:pt x="8889137" y="6654696"/>
                  <a:pt x="8906018" y="6651320"/>
                </a:cubicBezTo>
                <a:cubicBezTo>
                  <a:pt x="8930922" y="6646339"/>
                  <a:pt x="8956535" y="6644954"/>
                  <a:pt x="8981174" y="6638794"/>
                </a:cubicBezTo>
                <a:cubicBezTo>
                  <a:pt x="9006793" y="6632389"/>
                  <a:pt x="9030711" y="6620147"/>
                  <a:pt x="9056330" y="6613742"/>
                </a:cubicBezTo>
                <a:cubicBezTo>
                  <a:pt x="9119244" y="6598014"/>
                  <a:pt x="9090102" y="6606660"/>
                  <a:pt x="9144013" y="6588690"/>
                </a:cubicBezTo>
                <a:cubicBezTo>
                  <a:pt x="9156539" y="6580339"/>
                  <a:pt x="9170026" y="6573276"/>
                  <a:pt x="9181591" y="6563638"/>
                </a:cubicBezTo>
                <a:cubicBezTo>
                  <a:pt x="9195200" y="6552297"/>
                  <a:pt x="9204430" y="6535886"/>
                  <a:pt x="9219169" y="6526060"/>
                </a:cubicBezTo>
                <a:cubicBezTo>
                  <a:pt x="9230155" y="6518736"/>
                  <a:pt x="9244221" y="6517709"/>
                  <a:pt x="9256747" y="6513534"/>
                </a:cubicBezTo>
                <a:cubicBezTo>
                  <a:pt x="9269273" y="6501008"/>
                  <a:pt x="9280716" y="6487297"/>
                  <a:pt x="9294325" y="6475956"/>
                </a:cubicBezTo>
                <a:cubicBezTo>
                  <a:pt x="9305890" y="6466318"/>
                  <a:pt x="9321990" y="6462234"/>
                  <a:pt x="9331903" y="6450904"/>
                </a:cubicBezTo>
                <a:cubicBezTo>
                  <a:pt x="9351730" y="6428245"/>
                  <a:pt x="9382007" y="6375748"/>
                  <a:pt x="9382007" y="6375748"/>
                </a:cubicBezTo>
                <a:cubicBezTo>
                  <a:pt x="9412042" y="6285640"/>
                  <a:pt x="9375600" y="6398173"/>
                  <a:pt x="9407059" y="6288065"/>
                </a:cubicBezTo>
                <a:cubicBezTo>
                  <a:pt x="9423443" y="6230720"/>
                  <a:pt x="9434714" y="6229666"/>
                  <a:pt x="9444637" y="6150279"/>
                </a:cubicBezTo>
                <a:cubicBezTo>
                  <a:pt x="9452243" y="6089433"/>
                  <a:pt x="9455343" y="6044824"/>
                  <a:pt x="9469689" y="5987441"/>
                </a:cubicBezTo>
                <a:cubicBezTo>
                  <a:pt x="9472891" y="5974632"/>
                  <a:pt x="9478040" y="5962389"/>
                  <a:pt x="9482215" y="5949863"/>
                </a:cubicBezTo>
                <a:cubicBezTo>
                  <a:pt x="9486390" y="5916460"/>
                  <a:pt x="9486577" y="5882312"/>
                  <a:pt x="9494741" y="5849654"/>
                </a:cubicBezTo>
                <a:cubicBezTo>
                  <a:pt x="9499270" y="5831539"/>
                  <a:pt x="9514880" y="5817565"/>
                  <a:pt x="9519793" y="5799550"/>
                </a:cubicBezTo>
                <a:cubicBezTo>
                  <a:pt x="9525010" y="5780421"/>
                  <a:pt x="9542418" y="5625006"/>
                  <a:pt x="9544845" y="5611660"/>
                </a:cubicBezTo>
                <a:cubicBezTo>
                  <a:pt x="9547207" y="5598669"/>
                  <a:pt x="9553196" y="5586608"/>
                  <a:pt x="9557371" y="5574082"/>
                </a:cubicBezTo>
                <a:cubicBezTo>
                  <a:pt x="9562776" y="5520030"/>
                  <a:pt x="9575069" y="5392466"/>
                  <a:pt x="9582423" y="5336087"/>
                </a:cubicBezTo>
                <a:cubicBezTo>
                  <a:pt x="9620314" y="5045599"/>
                  <a:pt x="9597198" y="5273786"/>
                  <a:pt x="9620002" y="5022937"/>
                </a:cubicBezTo>
                <a:cubicBezTo>
                  <a:pt x="9633251" y="4665219"/>
                  <a:pt x="9645054" y="4401863"/>
                  <a:pt x="9645054" y="4020854"/>
                </a:cubicBezTo>
                <a:cubicBezTo>
                  <a:pt x="9645054" y="3603299"/>
                  <a:pt x="9640119" y="3185738"/>
                  <a:pt x="9632528" y="2768252"/>
                </a:cubicBezTo>
                <a:cubicBezTo>
                  <a:pt x="9631765" y="2726297"/>
                  <a:pt x="9624472" y="2684714"/>
                  <a:pt x="9620002" y="2642991"/>
                </a:cubicBezTo>
                <a:cubicBezTo>
                  <a:pt x="9611946" y="2567803"/>
                  <a:pt x="9601797" y="2492831"/>
                  <a:pt x="9594950" y="2417523"/>
                </a:cubicBezTo>
                <a:cubicBezTo>
                  <a:pt x="9590774" y="2371594"/>
                  <a:pt x="9585392" y="2325759"/>
                  <a:pt x="9582423" y="2279737"/>
                </a:cubicBezTo>
                <a:cubicBezTo>
                  <a:pt x="9555836" y="1867647"/>
                  <a:pt x="9584222" y="2172466"/>
                  <a:pt x="9557371" y="1903956"/>
                </a:cubicBezTo>
                <a:cubicBezTo>
                  <a:pt x="9553196" y="1820449"/>
                  <a:pt x="9551513" y="1736780"/>
                  <a:pt x="9544845" y="1653435"/>
                </a:cubicBezTo>
                <a:cubicBezTo>
                  <a:pt x="9543147" y="1632213"/>
                  <a:pt x="9534960" y="1611931"/>
                  <a:pt x="9532319" y="1590805"/>
                </a:cubicBezTo>
                <a:cubicBezTo>
                  <a:pt x="9526192" y="1541787"/>
                  <a:pt x="9528008" y="1458224"/>
                  <a:pt x="9507267" y="1402915"/>
                </a:cubicBezTo>
                <a:cubicBezTo>
                  <a:pt x="9500711" y="1385431"/>
                  <a:pt x="9490566" y="1369512"/>
                  <a:pt x="9482215" y="1352811"/>
                </a:cubicBezTo>
                <a:cubicBezTo>
                  <a:pt x="9479149" y="1334413"/>
                  <a:pt x="9471674" y="1265471"/>
                  <a:pt x="9457163" y="1240076"/>
                </a:cubicBezTo>
                <a:cubicBezTo>
                  <a:pt x="9446805" y="1221950"/>
                  <a:pt x="9431719" y="1206960"/>
                  <a:pt x="9419585" y="1189972"/>
                </a:cubicBezTo>
                <a:cubicBezTo>
                  <a:pt x="9410835" y="1177722"/>
                  <a:pt x="9402512" y="1165160"/>
                  <a:pt x="9394533" y="1152394"/>
                </a:cubicBezTo>
                <a:cubicBezTo>
                  <a:pt x="9383597" y="1134897"/>
                  <a:pt x="9318354" y="1022277"/>
                  <a:pt x="9306851" y="1014608"/>
                </a:cubicBezTo>
                <a:cubicBezTo>
                  <a:pt x="9238458" y="969013"/>
                  <a:pt x="9296950" y="1014029"/>
                  <a:pt x="9231695" y="939452"/>
                </a:cubicBezTo>
                <a:cubicBezTo>
                  <a:pt x="9161346" y="859053"/>
                  <a:pt x="9207362" y="914974"/>
                  <a:pt x="9144013" y="864295"/>
                </a:cubicBezTo>
                <a:cubicBezTo>
                  <a:pt x="9082025" y="814705"/>
                  <a:pt x="9159023" y="866780"/>
                  <a:pt x="9093908" y="801665"/>
                </a:cubicBezTo>
                <a:cubicBezTo>
                  <a:pt x="9075003" y="782760"/>
                  <a:pt x="9053033" y="767101"/>
                  <a:pt x="9031278" y="751561"/>
                </a:cubicBezTo>
                <a:cubicBezTo>
                  <a:pt x="8994527" y="725310"/>
                  <a:pt x="8957271" y="699641"/>
                  <a:pt x="8918544" y="676405"/>
                </a:cubicBezTo>
                <a:cubicBezTo>
                  <a:pt x="8836477" y="627165"/>
                  <a:pt x="8854484" y="653910"/>
                  <a:pt x="8780758" y="601249"/>
                </a:cubicBezTo>
                <a:cubicBezTo>
                  <a:pt x="8660569" y="515400"/>
                  <a:pt x="8677157" y="505609"/>
                  <a:pt x="8542763" y="438411"/>
                </a:cubicBezTo>
                <a:cubicBezTo>
                  <a:pt x="8468696" y="401377"/>
                  <a:pt x="8430406" y="379779"/>
                  <a:pt x="8354873" y="350728"/>
                </a:cubicBezTo>
                <a:cubicBezTo>
                  <a:pt x="8330226" y="341248"/>
                  <a:pt x="8303848" y="336401"/>
                  <a:pt x="8279717" y="325676"/>
                </a:cubicBezTo>
                <a:cubicBezTo>
                  <a:pt x="8265960" y="319562"/>
                  <a:pt x="8255896" y="306738"/>
                  <a:pt x="8242139" y="300624"/>
                </a:cubicBezTo>
                <a:cubicBezTo>
                  <a:pt x="8218008" y="289899"/>
                  <a:pt x="8188954" y="290220"/>
                  <a:pt x="8166982" y="275572"/>
                </a:cubicBezTo>
                <a:cubicBezTo>
                  <a:pt x="8154456" y="267221"/>
                  <a:pt x="8143686" y="255281"/>
                  <a:pt x="8129404" y="250520"/>
                </a:cubicBezTo>
                <a:cubicBezTo>
                  <a:pt x="8105310" y="242489"/>
                  <a:pt x="8079300" y="242169"/>
                  <a:pt x="8054248" y="237994"/>
                </a:cubicBezTo>
                <a:cubicBezTo>
                  <a:pt x="7984499" y="168245"/>
                  <a:pt x="8054612" y="224462"/>
                  <a:pt x="7954040" y="187890"/>
                </a:cubicBezTo>
                <a:cubicBezTo>
                  <a:pt x="7927717" y="178318"/>
                  <a:pt x="7905456" y="159169"/>
                  <a:pt x="7878884" y="150312"/>
                </a:cubicBezTo>
                <a:cubicBezTo>
                  <a:pt x="7854790" y="142281"/>
                  <a:pt x="7829021" y="140085"/>
                  <a:pt x="7803728" y="137786"/>
                </a:cubicBezTo>
                <a:cubicBezTo>
                  <a:pt x="7737067" y="131726"/>
                  <a:pt x="7670117" y="129435"/>
                  <a:pt x="7603311" y="125260"/>
                </a:cubicBezTo>
                <a:cubicBezTo>
                  <a:pt x="7574084" y="121085"/>
                  <a:pt x="7545120" y="114138"/>
                  <a:pt x="7515629" y="112734"/>
                </a:cubicBezTo>
                <a:cubicBezTo>
                  <a:pt x="7369598" y="105780"/>
                  <a:pt x="7223415" y="100208"/>
                  <a:pt x="7077218" y="100208"/>
                </a:cubicBezTo>
                <a:cubicBezTo>
                  <a:pt x="6942960" y="100208"/>
                  <a:pt x="6799120" y="113988"/>
                  <a:pt x="6663859" y="125260"/>
                </a:cubicBezTo>
                <a:cubicBezTo>
                  <a:pt x="6631711" y="146692"/>
                  <a:pt x="6613741" y="160916"/>
                  <a:pt x="6576177" y="175364"/>
                </a:cubicBezTo>
                <a:cubicBezTo>
                  <a:pt x="6539207" y="189583"/>
                  <a:pt x="6501021" y="200416"/>
                  <a:pt x="6463443" y="212942"/>
                </a:cubicBezTo>
                <a:cubicBezTo>
                  <a:pt x="6450917" y="217117"/>
                  <a:pt x="6438812" y="222879"/>
                  <a:pt x="6425865" y="225468"/>
                </a:cubicBezTo>
                <a:cubicBezTo>
                  <a:pt x="6384111" y="233819"/>
                  <a:pt x="6340999" y="237055"/>
                  <a:pt x="6300604" y="250520"/>
                </a:cubicBezTo>
                <a:cubicBezTo>
                  <a:pt x="6227471" y="274898"/>
                  <a:pt x="6298095" y="253527"/>
                  <a:pt x="6187870" y="275572"/>
                </a:cubicBezTo>
                <a:cubicBezTo>
                  <a:pt x="6170989" y="278948"/>
                  <a:pt x="6154319" y="283369"/>
                  <a:pt x="6137766" y="288098"/>
                </a:cubicBezTo>
                <a:cubicBezTo>
                  <a:pt x="6125070" y="291725"/>
                  <a:pt x="6113077" y="297760"/>
                  <a:pt x="6100188" y="300624"/>
                </a:cubicBezTo>
                <a:cubicBezTo>
                  <a:pt x="6075395" y="306134"/>
                  <a:pt x="6049936" y="308169"/>
                  <a:pt x="6025032" y="313150"/>
                </a:cubicBezTo>
                <a:cubicBezTo>
                  <a:pt x="5985711" y="321014"/>
                  <a:pt x="5973165" y="326264"/>
                  <a:pt x="5937350" y="338202"/>
                </a:cubicBezTo>
                <a:cubicBezTo>
                  <a:pt x="5787038" y="334027"/>
                  <a:pt x="5636586" y="333377"/>
                  <a:pt x="5486413" y="325676"/>
                </a:cubicBezTo>
                <a:cubicBezTo>
                  <a:pt x="5473226" y="325000"/>
                  <a:pt x="5461644" y="316352"/>
                  <a:pt x="5448834" y="313150"/>
                </a:cubicBezTo>
                <a:cubicBezTo>
                  <a:pt x="5357642" y="290352"/>
                  <a:pt x="5411567" y="310436"/>
                  <a:pt x="5311048" y="288098"/>
                </a:cubicBezTo>
                <a:cubicBezTo>
                  <a:pt x="5298159" y="285234"/>
                  <a:pt x="5286520" y="277580"/>
                  <a:pt x="5273470" y="275572"/>
                </a:cubicBezTo>
                <a:cubicBezTo>
                  <a:pt x="5231996" y="269191"/>
                  <a:pt x="5189915" y="267680"/>
                  <a:pt x="5148210" y="263046"/>
                </a:cubicBezTo>
                <a:cubicBezTo>
                  <a:pt x="5110214" y="258824"/>
                  <a:pt x="5001067" y="244785"/>
                  <a:pt x="4960319" y="237994"/>
                </a:cubicBezTo>
                <a:cubicBezTo>
                  <a:pt x="4939319" y="234494"/>
                  <a:pt x="4918343" y="230632"/>
                  <a:pt x="4897689" y="225468"/>
                </a:cubicBezTo>
                <a:cubicBezTo>
                  <a:pt x="4884880" y="222266"/>
                  <a:pt x="4873058" y="215531"/>
                  <a:pt x="4860111" y="212942"/>
                </a:cubicBezTo>
                <a:cubicBezTo>
                  <a:pt x="4760220" y="192964"/>
                  <a:pt x="4790426" y="208591"/>
                  <a:pt x="4697273" y="187890"/>
                </a:cubicBezTo>
                <a:cubicBezTo>
                  <a:pt x="4684384" y="185026"/>
                  <a:pt x="4672642" y="177953"/>
                  <a:pt x="4659695" y="175364"/>
                </a:cubicBezTo>
                <a:cubicBezTo>
                  <a:pt x="4609886" y="165402"/>
                  <a:pt x="4559191" y="160274"/>
                  <a:pt x="4509382" y="150312"/>
                </a:cubicBezTo>
                <a:cubicBezTo>
                  <a:pt x="4391742" y="126784"/>
                  <a:pt x="4360387" y="118394"/>
                  <a:pt x="4196232" y="112734"/>
                </a:cubicBezTo>
                <a:lnTo>
                  <a:pt x="3832977" y="100208"/>
                </a:lnTo>
                <a:cubicBezTo>
                  <a:pt x="3691067" y="95048"/>
                  <a:pt x="3436333" y="86600"/>
                  <a:pt x="3281832" y="75156"/>
                </a:cubicBezTo>
                <a:cubicBezTo>
                  <a:pt x="3244126" y="72363"/>
                  <a:pt x="3206856" y="64583"/>
                  <a:pt x="3169097" y="62630"/>
                </a:cubicBezTo>
                <a:cubicBezTo>
                  <a:pt x="2964608" y="52053"/>
                  <a:pt x="2555322" y="37578"/>
                  <a:pt x="2555322" y="37578"/>
                </a:cubicBezTo>
                <a:cubicBezTo>
                  <a:pt x="2465068" y="28553"/>
                  <a:pt x="2369992" y="18348"/>
                  <a:pt x="2279750" y="12526"/>
                </a:cubicBezTo>
                <a:cubicBezTo>
                  <a:pt x="2200473" y="7411"/>
                  <a:pt x="2121087" y="4175"/>
                  <a:pt x="2041755" y="0"/>
                </a:cubicBezTo>
                <a:lnTo>
                  <a:pt x="1027147" y="12526"/>
                </a:lnTo>
                <a:cubicBezTo>
                  <a:pt x="1001756" y="13110"/>
                  <a:pt x="977166" y="21695"/>
                  <a:pt x="951991" y="25052"/>
                </a:cubicBezTo>
                <a:cubicBezTo>
                  <a:pt x="914513" y="30049"/>
                  <a:pt x="876834" y="33403"/>
                  <a:pt x="839256" y="37578"/>
                </a:cubicBezTo>
                <a:cubicBezTo>
                  <a:pt x="805853" y="45929"/>
                  <a:pt x="772810" y="55878"/>
                  <a:pt x="739048" y="62630"/>
                </a:cubicBezTo>
                <a:cubicBezTo>
                  <a:pt x="718171" y="66805"/>
                  <a:pt x="697072" y="69992"/>
                  <a:pt x="676418" y="75156"/>
                </a:cubicBezTo>
                <a:cubicBezTo>
                  <a:pt x="663609" y="78358"/>
                  <a:pt x="651536" y="84055"/>
                  <a:pt x="638840" y="87682"/>
                </a:cubicBezTo>
                <a:cubicBezTo>
                  <a:pt x="622287" y="92411"/>
                  <a:pt x="605437" y="96033"/>
                  <a:pt x="588736" y="100208"/>
                </a:cubicBezTo>
                <a:cubicBezTo>
                  <a:pt x="512583" y="150977"/>
                  <a:pt x="593495" y="103121"/>
                  <a:pt x="501054" y="137786"/>
                </a:cubicBezTo>
                <a:cubicBezTo>
                  <a:pt x="483570" y="144342"/>
                  <a:pt x="468113" y="155483"/>
                  <a:pt x="450950" y="162838"/>
                </a:cubicBezTo>
                <a:cubicBezTo>
                  <a:pt x="438814" y="168039"/>
                  <a:pt x="425897" y="171189"/>
                  <a:pt x="413371" y="175364"/>
                </a:cubicBezTo>
                <a:cubicBezTo>
                  <a:pt x="321818" y="236399"/>
                  <a:pt x="436935" y="161899"/>
                  <a:pt x="325689" y="225468"/>
                </a:cubicBezTo>
                <a:cubicBezTo>
                  <a:pt x="312618" y="232937"/>
                  <a:pt x="301868" y="244406"/>
                  <a:pt x="288111" y="250520"/>
                </a:cubicBezTo>
                <a:cubicBezTo>
                  <a:pt x="153954" y="310145"/>
                  <a:pt x="260421" y="243928"/>
                  <a:pt x="175377" y="300624"/>
                </a:cubicBezTo>
                <a:cubicBezTo>
                  <a:pt x="147840" y="383236"/>
                  <a:pt x="169701" y="308456"/>
                  <a:pt x="150325" y="463463"/>
                </a:cubicBezTo>
                <a:cubicBezTo>
                  <a:pt x="137113" y="569163"/>
                  <a:pt x="137799" y="508877"/>
                  <a:pt x="137799" y="551145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/>
          <p:cNvCxnSpPr>
            <a:cxnSpLocks/>
            <a:endCxn id="6" idx="88"/>
          </p:cNvCxnSpPr>
          <p:nvPr/>
        </p:nvCxnSpPr>
        <p:spPr>
          <a:xfrm flipV="1">
            <a:off x="3381022" y="2274632"/>
            <a:ext cx="3225038" cy="2068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11" idx="4"/>
          </p:cNvCxnSpPr>
          <p:nvPr/>
        </p:nvCxnSpPr>
        <p:spPr>
          <a:xfrm flipV="1">
            <a:off x="4073928" y="3770972"/>
            <a:ext cx="4269235" cy="63311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 rot="19869530">
            <a:off x="7208519" y="1885342"/>
            <a:ext cx="1299548" cy="2010309"/>
          </a:xfrm>
          <a:prstGeom prst="ellipse">
            <a:avLst/>
          </a:prstGeom>
          <a:solidFill>
            <a:srgbClr val="FFFF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光</a:t>
            </a:r>
            <a:endParaRPr kumimoji="1"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kumimoji="1"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影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89741" y="908720"/>
            <a:ext cx="2646878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歴史の光と影</a:t>
            </a:r>
            <a:endParaRPr lang="en-US" altLang="ja-JP" sz="3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雲形吹き出し 2"/>
          <p:cNvSpPr/>
          <p:nvPr/>
        </p:nvSpPr>
        <p:spPr>
          <a:xfrm>
            <a:off x="3419872" y="692696"/>
            <a:ext cx="3384375" cy="3391716"/>
          </a:xfrm>
          <a:prstGeom prst="cloudCallout">
            <a:avLst>
              <a:gd name="adj1" fmla="val -50029"/>
              <a:gd name="adj2" fmla="val 477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歴史の闇の中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照らし出されたものはほんの一部、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そして照らし出された中も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光と影が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6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4196A2E-FD3A-444E-AB68-84164D87DFF9}"/>
              </a:ext>
            </a:extLst>
          </p:cNvPr>
          <p:cNvSpPr/>
          <p:nvPr/>
        </p:nvSpPr>
        <p:spPr>
          <a:xfrm>
            <a:off x="7141205" y="379619"/>
            <a:ext cx="2002795" cy="39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62"/>
          </a:p>
        </p:txBody>
      </p:sp>
      <p:sp>
        <p:nvSpPr>
          <p:cNvPr id="15" name="タイトル 14">
            <a:extLst>
              <a:ext uri="{FF2B5EF4-FFF2-40B4-BE49-F238E27FC236}">
                <a16:creationId xmlns:a16="http://schemas.microsoft.com/office/drawing/2014/main" id="{EC8981DF-3DC7-4A0B-ADDB-1446FB19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5AB1FAB-D20A-4880-8171-096E914588F6}"/>
              </a:ext>
            </a:extLst>
          </p:cNvPr>
          <p:cNvSpPr/>
          <p:nvPr/>
        </p:nvSpPr>
        <p:spPr>
          <a:xfrm>
            <a:off x="941033" y="379619"/>
            <a:ext cx="7381873" cy="13110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多様な連携により</a:t>
            </a:r>
            <a:br>
              <a:rPr lang="en-US" altLang="ja-JP" sz="32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持続可能な社会の発展を目指す横須賀</a:t>
            </a:r>
            <a:endParaRPr kumimoji="1" lang="ja-JP" altLang="en-US" sz="3200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0E437BE-BDAF-4884-BB5C-62736449D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42" y="1940067"/>
            <a:ext cx="7888908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body" idx="1"/>
          </p:nvPr>
        </p:nvSpPr>
        <p:spPr>
          <a:xfrm>
            <a:off x="452407" y="183193"/>
            <a:ext cx="8593750" cy="626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 algn="ctr">
              <a:buClr>
                <a:srgbClr val="FF0000"/>
              </a:buClr>
              <a:buSzPts val="4000"/>
              <a:buNone/>
            </a:pPr>
            <a:r>
              <a:rPr lang="en-US" altLang="ja-JP" sz="3692" b="1" u="sng" dirty="0">
                <a:solidFill>
                  <a:srgbClr val="00B0F0"/>
                </a:solidFill>
              </a:rPr>
              <a:t>S</a:t>
            </a:r>
            <a:r>
              <a:rPr lang="en-US" altLang="ja-JP" sz="3692" b="1" u="sng" dirty="0"/>
              <a:t>ustainable</a:t>
            </a:r>
            <a:r>
              <a:rPr lang="ja-JP" altLang="en-US" sz="3692" b="1" dirty="0"/>
              <a:t> </a:t>
            </a:r>
            <a:r>
              <a:rPr lang="en-US" altLang="ja-JP" sz="3692" b="1" u="sng" dirty="0">
                <a:solidFill>
                  <a:srgbClr val="00B0F0"/>
                </a:solidFill>
              </a:rPr>
              <a:t>D</a:t>
            </a:r>
            <a:r>
              <a:rPr lang="en-US" altLang="ja-JP" sz="3692" b="1" u="sng" dirty="0"/>
              <a:t>evelopment</a:t>
            </a:r>
            <a:r>
              <a:rPr lang="ja-JP" altLang="en-US" sz="3692" b="1" dirty="0"/>
              <a:t> </a:t>
            </a:r>
            <a:r>
              <a:rPr lang="en-US" altLang="ja-JP" sz="3692" b="1" u="sng" dirty="0">
                <a:solidFill>
                  <a:srgbClr val="00B0F0"/>
                </a:solidFill>
              </a:rPr>
              <a:t>G</a:t>
            </a:r>
            <a:r>
              <a:rPr lang="en-US" altLang="ja-JP" sz="3692" b="1" u="sng" dirty="0"/>
              <a:t>oal</a:t>
            </a:r>
            <a:r>
              <a:rPr lang="en-US" altLang="ja-JP" sz="3692" b="1" u="sng" dirty="0">
                <a:solidFill>
                  <a:srgbClr val="00B0F0"/>
                </a:solidFill>
              </a:rPr>
              <a:t>s</a:t>
            </a:r>
            <a:endParaRPr b="1" u="sng" dirty="0">
              <a:solidFill>
                <a:srgbClr val="00B0F0"/>
              </a:solidFill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1588593" y="856627"/>
            <a:ext cx="2023200" cy="44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ja-JP" altLang="en-US" sz="276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持続可能な</a:t>
            </a:r>
            <a:endParaRPr sz="276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7"/>
          <p:cNvSpPr txBox="1"/>
          <p:nvPr/>
        </p:nvSpPr>
        <p:spPr>
          <a:xfrm>
            <a:off x="4615928" y="856627"/>
            <a:ext cx="1142031" cy="44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ja-JP" altLang="en-US" sz="276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開発</a:t>
            </a:r>
            <a:endParaRPr sz="276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7050390" y="856627"/>
            <a:ext cx="943805" cy="44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ja-JP" altLang="en-US" sz="276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目標</a:t>
            </a:r>
            <a:endParaRPr sz="276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8" name="Google Shape;518;p27"/>
          <p:cNvGrpSpPr/>
          <p:nvPr/>
        </p:nvGrpSpPr>
        <p:grpSpPr>
          <a:xfrm>
            <a:off x="1027204" y="1509962"/>
            <a:ext cx="8406900" cy="2841824"/>
            <a:chOff x="1041367" y="511736"/>
            <a:chExt cx="9107474" cy="3078642"/>
          </a:xfrm>
        </p:grpSpPr>
        <p:pic>
          <p:nvPicPr>
            <p:cNvPr id="519" name="Google Shape;519;p27" descr="http://www.futureearth.org/sites/default/files/styles/slideshow_cropped/public/field/image/sdgs.jpg?itok=lHKnIS19&amp;c=e71a4e636113ad863a15587e4c8331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1367" y="511736"/>
              <a:ext cx="8064500" cy="2520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0" name="Google Shape;520;p27"/>
            <p:cNvSpPr txBox="1"/>
            <p:nvPr/>
          </p:nvSpPr>
          <p:spPr>
            <a:xfrm>
              <a:off x="3558300" y="3258065"/>
              <a:ext cx="6590541" cy="332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16531" indent="-316531">
                <a:lnSpc>
                  <a:spcPct val="90000"/>
                </a:lnSpc>
                <a:buClr>
                  <a:srgbClr val="000000"/>
                </a:buClr>
                <a:buSzPts val="1850"/>
              </a:pPr>
              <a:r>
                <a:rPr lang="en-US" altLang="ja-JP" sz="2215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r>
                <a:rPr lang="ja-JP" altLang="en-US" sz="2215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年</a:t>
              </a:r>
              <a:r>
                <a:rPr lang="en-US" altLang="ja-JP" sz="2215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r>
                <a:rPr lang="ja-JP" altLang="en-US" sz="2215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月の国連サミットで採択されました</a:t>
              </a:r>
              <a:endParaRPr sz="221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463476B-94EC-4B35-83FF-57E4B18A8138}"/>
              </a:ext>
            </a:extLst>
          </p:cNvPr>
          <p:cNvSpPr/>
          <p:nvPr/>
        </p:nvSpPr>
        <p:spPr>
          <a:xfrm>
            <a:off x="2179114" y="4976636"/>
            <a:ext cx="4873627" cy="16981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>
                <a:solidFill>
                  <a:schemeClr val="accent5">
                    <a:lumMod val="75000"/>
                  </a:schemeClr>
                </a:solidFill>
              </a:rPr>
              <a:t>SDGs</a:t>
            </a:r>
            <a:endParaRPr kumimoji="1" lang="ja-JP" alt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 build="p"/>
      <p:bldP spid="515" grpId="0"/>
      <p:bldP spid="516" grpId="0"/>
      <p:bldP spid="517" grpId="0"/>
      <p:bldP spid="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376</Words>
  <Application>Microsoft Office PowerPoint</Application>
  <PresentationFormat>画面に合わせる (4:3)</PresentationFormat>
  <Paragraphs>78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UD デジタル 教科書体 N-B</vt:lpstr>
      <vt:lpstr>UD デジタル 教科書体 NK-B</vt:lpstr>
      <vt:lpstr>游ゴシック</vt:lpstr>
      <vt:lpstr>Arial</vt:lpstr>
      <vt:lpstr>Calibri</vt:lpstr>
      <vt:lpstr>Calibri Light</vt:lpstr>
      <vt:lpstr>Office テーマ</vt:lpstr>
      <vt:lpstr>ようこそ  横須賀バーチャル  歴史・未来館へ</vt:lpstr>
      <vt:lpstr>PowerPoint プレゼンテーション</vt:lpstr>
      <vt:lpstr>黌舎（最初の工科大学）から始まる人材育成</vt:lpstr>
      <vt:lpstr>PowerPoint プレゼンテーション</vt:lpstr>
      <vt:lpstr>PowerPoint プレゼンテーション</vt:lpstr>
      <vt:lpstr>異文化を取り入れる多様性</vt:lpstr>
      <vt:lpstr>PowerPoint プレゼンテーション</vt:lpstr>
      <vt:lpstr>PowerPoint プレゼンテーション</vt:lpstr>
      <vt:lpstr>PowerPoint プレゼンテーション</vt:lpstr>
      <vt:lpstr>横須賀の近代歴史を紐解き  持続可能な社会  発展のためのヒントを  バーチャル歴史・未来館の旅  から得ていただければ幸いです。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何を感じてもらいたいか</dc:title>
  <dc:creator>隆</dc:creator>
  <cp:lastModifiedBy>隆</cp:lastModifiedBy>
  <cp:revision>64</cp:revision>
  <dcterms:created xsi:type="dcterms:W3CDTF">2021-05-30T00:23:34Z</dcterms:created>
  <dcterms:modified xsi:type="dcterms:W3CDTF">2021-12-01T06:10:23Z</dcterms:modified>
</cp:coreProperties>
</file>